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89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5CAD-927B-4DAA-97C7-94AE60FB3C0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Учитель\Рабочий стол\орнаменти\3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1EAE5"/>
              </a:clrFrom>
              <a:clrTo>
                <a:srgbClr val="E1EAE5">
                  <a:alpha val="0"/>
                </a:srgbClr>
              </a:clrTo>
            </a:clrChange>
          </a:blip>
          <a:srcRect l="2083" r="3125"/>
          <a:stretch>
            <a:fillRect/>
          </a:stretch>
        </p:blipFill>
        <p:spPr bwMode="auto">
          <a:xfrm rot="5400000">
            <a:off x="-2428887" y="2428883"/>
            <a:ext cx="6858003" cy="200023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476672"/>
            <a:ext cx="7416824" cy="6192688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Заголовок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214818"/>
            <a:ext cx="4414846" cy="1109658"/>
          </a:xfrm>
        </p:spPr>
        <p:txBody>
          <a:bodyPr/>
          <a:lstStyle/>
          <a:p>
            <a:r>
              <a:rPr lang="uk-UA" dirty="0" smtClean="0"/>
              <a:t>підзаголовок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2240" y="188638"/>
            <a:ext cx="6892248" cy="65864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Сватівська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адміністрація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запрошує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мешканців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та гостей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району на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святкові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нагоди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Дня Державного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Прапора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27-ї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річниці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незалежності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1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Прапора </a:t>
            </a:r>
            <a:r>
              <a:rPr lang="ru-RU" sz="14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23 </a:t>
            </a:r>
            <a:r>
              <a:rPr lang="ru-RU" sz="14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серпня</a:t>
            </a:r>
            <a:r>
              <a:rPr lang="ru-RU" sz="1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 </a:t>
            </a:r>
            <a:r>
              <a:rPr lang="ru-RU" sz="1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року, </a:t>
            </a:r>
            <a:r>
              <a:rPr lang="ru-RU" sz="1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Сватове </a:t>
            </a:r>
            <a:endParaRPr lang="ru-RU" sz="14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6-00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розпочне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щорічний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сільськогосподарський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ярмарок з продажу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сільськогосподарської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адресами:  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вул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Слобожанська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магазину «Сан-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Санич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</a:p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вул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Грушевського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магазину);</a:t>
            </a:r>
          </a:p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вул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Дружби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МРЕВ);</a:t>
            </a:r>
          </a:p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вул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Садова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музею);</a:t>
            </a:r>
          </a:p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вул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Новоселівська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магазину);</a:t>
            </a:r>
          </a:p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пл.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агітмайданчик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вул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Весела (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озера)</a:t>
            </a:r>
          </a:p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(Телефон для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довідок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3-28-02)</a:t>
            </a:r>
          </a:p>
          <a:p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9-00 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(м.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Злагоди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урочистої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церемонії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підняття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Прапора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подальшим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покладанням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квітів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пам’ятного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знаку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загиблим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воїнам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АТО на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Меморіалі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Слави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Пам’яті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Скорботи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пам’ятника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Т.Г.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Шевченку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10-00 –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Тематична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екскурсія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 у Сватівському районному народному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краєзнавчому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музею. 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10.00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Інформаційно-тематична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виставка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«Символ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Незалежності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Сватівській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районній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бібліотеці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11.00 -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Пісенний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марафон «Хай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пісня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твоя,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Україно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злітає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птах у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блакить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Сватівській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районній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бібліотеці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 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7505" y="260648"/>
            <a:ext cx="8451004" cy="648072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12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незалежності</a:t>
            </a:r>
            <a:r>
              <a:rPr lang="ru-RU" sz="1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ru-RU" sz="12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серпня</a:t>
            </a:r>
            <a:r>
              <a:rPr lang="ru-RU" sz="1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 року, </a:t>
            </a:r>
            <a:r>
              <a:rPr lang="ru-RU" sz="12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м.Сватове</a:t>
            </a:r>
            <a:endParaRPr lang="ru-RU" sz="12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17-00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Акція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«27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Незалежності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100 метрах» 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Народного дому «Сватова-Лучка»);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18-00 –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Всесвітня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синхронна молитва «Боже великий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єдиний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(м-н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Злагоди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сцена);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18-05 –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Урочистості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нагоди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незалежності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(м-н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Злагоди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сцена)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18-45 – Караоке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запрошує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(сцена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міського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парку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відпочинку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18-45 – Початок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розважальних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локацій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міський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парк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відпочинку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виставка-інсталяція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експонатів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Сватівського районного народного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краєзнавчого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музею «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Духовні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скарби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Сватівщини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фотомайданчики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етностилях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виставка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майстрів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декоративно-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ужиткового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любительського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Берегиня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Народного дому «Сватова-Лучка»;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виставка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загальноосвітніх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шкіл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Сватівського району та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Сватівської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районної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дитяче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караоке «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Співати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полюбляємо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забуваємо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«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Веселі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пригоди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Котигорошка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вистава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лялькового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театру «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Буратіно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дитячого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Центральної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районної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розважальна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Чарівної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казки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дивосвіт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з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веселими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ігровими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пригодами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скоромовками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запальними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танцями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прогулянка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літературним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парком «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 неба»;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майстер-клас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різьблення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гарбузах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Світлани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Якуби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Людмили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Сєнченко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аквагрим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юних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художників-учнів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Сватівської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районної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дитячої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майстер-клас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виготовлення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ляльки-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травниці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екоспілкування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конями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кінно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-спортивного клубу «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Юнацька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слобода»; 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святкова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торгівля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Святкуємо-смакуємо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19-00 –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Святкова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концертна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ми!» за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артистів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художньої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самодіяльності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Сватівського району та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Старосамбірського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Львівської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(сцена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міського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парку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відпочинку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 rot="10800000">
            <a:off x="5545950" y="0"/>
            <a:ext cx="3598050" cy="2740826"/>
            <a:chOff x="152400" y="4269574"/>
            <a:chExt cx="3598050" cy="2740826"/>
          </a:xfrm>
        </p:grpSpPr>
        <p:pic>
          <p:nvPicPr>
            <p:cNvPr id="12" name="Picture 4" descr="C:\Documents and Settings\Учитель\Рабочий стол\орнаменти\37.jpg"/>
            <p:cNvPicPr>
              <a:picLocks noChangeAspect="1" noChangeArrowheads="1"/>
            </p:cNvPicPr>
            <p:nvPr/>
          </p:nvPicPr>
          <p:blipFill>
            <a:blip r:embed="rId2" cstate="print"/>
            <a:srcRect l="3036" t="4792" r="2834"/>
            <a:stretch>
              <a:fillRect/>
            </a:stretch>
          </p:blipFill>
          <p:spPr bwMode="auto">
            <a:xfrm rot="16200000">
              <a:off x="-632522" y="5054496"/>
              <a:ext cx="2740826" cy="1170982"/>
            </a:xfrm>
            <a:prstGeom prst="rect">
              <a:avLst/>
            </a:prstGeom>
            <a:noFill/>
            <a:effectLst>
              <a:softEdge rad="127000"/>
            </a:effectLst>
          </p:spPr>
        </p:pic>
        <p:pic>
          <p:nvPicPr>
            <p:cNvPr id="13" name="Picture 4" descr="C:\Documents and Settings\Учитель\Рабочий стол\орнаменти\37.jpg"/>
            <p:cNvPicPr>
              <a:picLocks noChangeAspect="1" noChangeArrowheads="1"/>
            </p:cNvPicPr>
            <p:nvPr/>
          </p:nvPicPr>
          <p:blipFill>
            <a:blip r:embed="rId2" cstate="print"/>
            <a:srcRect l="3036" t="4792" r="2834"/>
            <a:stretch>
              <a:fillRect/>
            </a:stretch>
          </p:blipFill>
          <p:spPr bwMode="auto">
            <a:xfrm rot="10800000">
              <a:off x="1009624" y="5839418"/>
              <a:ext cx="2740826" cy="1170982"/>
            </a:xfrm>
            <a:prstGeom prst="rect">
              <a:avLst/>
            </a:prstGeom>
            <a:noFill/>
            <a:effectLst>
              <a:softEdge rad="127000"/>
            </a:effec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</Template>
  <TotalTime>191</TotalTime>
  <Words>475</Words>
  <Application>Microsoft Office PowerPoint</Application>
  <PresentationFormat>Экран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3</vt:lpstr>
      <vt:lpstr>  Заголовок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ELENA</dc:creator>
  <cp:lastModifiedBy>ELENA</cp:lastModifiedBy>
  <cp:revision>5</cp:revision>
  <dcterms:created xsi:type="dcterms:W3CDTF">2018-08-14T07:17:20Z</dcterms:created>
  <dcterms:modified xsi:type="dcterms:W3CDTF">2018-08-14T10:29:07Z</dcterms:modified>
</cp:coreProperties>
</file>