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diagrams/drawing11.xml" ContentType="application/vnd.ms-office.drawingml.diagramDrawing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4"/>
  </p:notesMasterIdLst>
  <p:sldIdLst>
    <p:sldId id="270" r:id="rId7"/>
    <p:sldId id="572" r:id="rId8"/>
    <p:sldId id="574" r:id="rId9"/>
    <p:sldId id="622" r:id="rId10"/>
    <p:sldId id="625" r:id="rId11"/>
    <p:sldId id="627" r:id="rId12"/>
    <p:sldId id="626" r:id="rId13"/>
    <p:sldId id="628" r:id="rId14"/>
    <p:sldId id="641" r:id="rId15"/>
    <p:sldId id="632" r:id="rId16"/>
    <p:sldId id="639" r:id="rId17"/>
    <p:sldId id="634" r:id="rId18"/>
    <p:sldId id="636" r:id="rId19"/>
    <p:sldId id="637" r:id="rId20"/>
    <p:sldId id="638" r:id="rId21"/>
    <p:sldId id="645" r:id="rId22"/>
    <p:sldId id="599" r:id="rId23"/>
  </p:sldIdLst>
  <p:sldSz cx="9144000" cy="6858000" type="screen4x3"/>
  <p:notesSz cx="6797675" cy="9926638"/>
  <p:custDataLst>
    <p:tags r:id="rId25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F18"/>
    <a:srgbClr val="FF3300"/>
    <a:srgbClr val="F96615"/>
    <a:srgbClr val="0033CC"/>
    <a:srgbClr val="00FFFF"/>
    <a:srgbClr val="810508"/>
    <a:srgbClr val="DDDDDD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68" autoAdjust="0"/>
    <p:restoredTop sz="88082" autoAdjust="0"/>
  </p:normalViewPr>
  <p:slideViewPr>
    <p:cSldViewPr>
      <p:cViewPr varScale="1">
        <p:scale>
          <a:sx n="90" d="100"/>
          <a:sy n="9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CF323-7839-4CB1-8C38-7082D87BB062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5CB70496-CBAC-43E0-A2ED-09967160569D}">
      <dgm:prSet/>
      <dgm:spPr/>
      <dgm:t>
        <a:bodyPr/>
        <a:lstStyle/>
        <a:p>
          <a:pPr rtl="0"/>
          <a:r>
            <a:rPr lang="uk-UA" b="0" i="0" baseline="0" dirty="0" smtClean="0"/>
            <a:t>Закон України </a:t>
          </a:r>
          <a:r>
            <a:rPr lang="uk-UA" b="0" dirty="0" smtClean="0"/>
            <a:t>«</a:t>
          </a:r>
          <a:r>
            <a:rPr lang="uk-UA" b="0" i="0" baseline="0" dirty="0" smtClean="0"/>
            <a:t>Про страхування»</a:t>
          </a:r>
          <a:endParaRPr lang="ru-RU" dirty="0"/>
        </a:p>
      </dgm:t>
    </dgm:pt>
    <dgm:pt modelId="{92F09343-BAD4-4F1D-ABB5-47B43C4BDB37}" type="parTrans" cxnId="{4566F09E-A6E3-45FA-8BC9-28942C45640F}">
      <dgm:prSet/>
      <dgm:spPr/>
      <dgm:t>
        <a:bodyPr/>
        <a:lstStyle/>
        <a:p>
          <a:endParaRPr lang="ru-RU"/>
        </a:p>
      </dgm:t>
    </dgm:pt>
    <dgm:pt modelId="{FD95A4A5-9882-47B6-AD30-A3856C0F0564}" type="sibTrans" cxnId="{4566F09E-A6E3-45FA-8BC9-28942C45640F}">
      <dgm:prSet/>
      <dgm:spPr/>
      <dgm:t>
        <a:bodyPr/>
        <a:lstStyle/>
        <a:p>
          <a:endParaRPr lang="ru-RU"/>
        </a:p>
      </dgm:t>
    </dgm:pt>
    <dgm:pt modelId="{81FBFD06-1055-4FF3-AF94-2293AD904C98}">
      <dgm:prSet/>
      <dgm:spPr/>
      <dgm:t>
        <a:bodyPr/>
        <a:lstStyle/>
        <a:p>
          <a:pPr rtl="0"/>
          <a:r>
            <a:rPr lang="uk-UA" b="0" i="0" baseline="0" dirty="0" smtClean="0"/>
            <a:t>Правила добровільного страхування майна (крім залізничного, наземного, повітряного, водного транспорту (морського внутрішнього та інших видів водного транспорту), вантажів та багажу (вантажобагажу) №97</a:t>
          </a:r>
          <a:endParaRPr lang="ru-RU" dirty="0"/>
        </a:p>
      </dgm:t>
    </dgm:pt>
    <dgm:pt modelId="{A700B44B-72F4-496F-9D53-3C1E55B595CF}" type="parTrans" cxnId="{745B775C-064C-4EDA-A4FF-3679E848E828}">
      <dgm:prSet/>
      <dgm:spPr/>
      <dgm:t>
        <a:bodyPr/>
        <a:lstStyle/>
        <a:p>
          <a:endParaRPr lang="ru-RU"/>
        </a:p>
      </dgm:t>
    </dgm:pt>
    <dgm:pt modelId="{6506A729-D1FC-439E-A2E0-68521E7C7253}" type="sibTrans" cxnId="{745B775C-064C-4EDA-A4FF-3679E848E828}">
      <dgm:prSet/>
      <dgm:spPr/>
      <dgm:t>
        <a:bodyPr/>
        <a:lstStyle/>
        <a:p>
          <a:endParaRPr lang="ru-RU"/>
        </a:p>
      </dgm:t>
    </dgm:pt>
    <dgm:pt modelId="{09C98459-ABE8-4EC9-AE7A-B46A678E3CEE}">
      <dgm:prSet/>
      <dgm:spPr/>
      <dgm:t>
        <a:bodyPr/>
        <a:lstStyle/>
        <a:p>
          <a:pPr rtl="0"/>
          <a:r>
            <a:rPr lang="uk-UA" b="0" i="0" baseline="0" dirty="0" smtClean="0"/>
            <a:t>Правила добровільного страхування від вогневих ризиків та ризиків стихійних явищ №119 </a:t>
          </a:r>
          <a:endParaRPr lang="ru-RU" dirty="0"/>
        </a:p>
      </dgm:t>
    </dgm:pt>
    <dgm:pt modelId="{0D03B006-9212-4869-B94E-A7CCC7DEA501}" type="parTrans" cxnId="{3573267D-8DBF-4546-AD97-F8BE4288AEF9}">
      <dgm:prSet/>
      <dgm:spPr/>
      <dgm:t>
        <a:bodyPr/>
        <a:lstStyle/>
        <a:p>
          <a:endParaRPr lang="ru-RU"/>
        </a:p>
      </dgm:t>
    </dgm:pt>
    <dgm:pt modelId="{38DDE832-011F-47BE-9CA6-668DA3CC1DC7}" type="sibTrans" cxnId="{3573267D-8DBF-4546-AD97-F8BE4288AEF9}">
      <dgm:prSet/>
      <dgm:spPr/>
      <dgm:t>
        <a:bodyPr/>
        <a:lstStyle/>
        <a:p>
          <a:endParaRPr lang="ru-RU"/>
        </a:p>
      </dgm:t>
    </dgm:pt>
    <dgm:pt modelId="{59DF8CDA-7053-40CD-BC2F-0AC7E35A54DA}">
      <dgm:prSet/>
      <dgm:spPr/>
      <dgm:t>
        <a:bodyPr/>
        <a:lstStyle/>
        <a:p>
          <a:pPr rtl="0"/>
          <a:r>
            <a:rPr lang="uk-UA" b="0" i="0" baseline="0" smtClean="0"/>
            <a:t>Правила добровільного страхування від нещасних випадків №108</a:t>
          </a:r>
          <a:endParaRPr lang="ru-RU"/>
        </a:p>
      </dgm:t>
    </dgm:pt>
    <dgm:pt modelId="{CA97BD72-5945-4300-8171-546913737B35}" type="parTrans" cxnId="{2D1506D2-A06A-497F-A8B7-A30F57B087F6}">
      <dgm:prSet/>
      <dgm:spPr/>
      <dgm:t>
        <a:bodyPr/>
        <a:lstStyle/>
        <a:p>
          <a:endParaRPr lang="ru-RU"/>
        </a:p>
      </dgm:t>
    </dgm:pt>
    <dgm:pt modelId="{73E05A44-463B-402C-A11E-825EB6D64AEA}" type="sibTrans" cxnId="{2D1506D2-A06A-497F-A8B7-A30F57B087F6}">
      <dgm:prSet/>
      <dgm:spPr/>
      <dgm:t>
        <a:bodyPr/>
        <a:lstStyle/>
        <a:p>
          <a:endParaRPr lang="ru-RU"/>
        </a:p>
      </dgm:t>
    </dgm:pt>
    <dgm:pt modelId="{7CF212B9-50D3-4520-A235-A0D82F1B9AF5}">
      <dgm:prSet/>
      <dgm:spPr/>
      <dgm:t>
        <a:bodyPr/>
        <a:lstStyle/>
        <a:p>
          <a:pPr rtl="0"/>
          <a:r>
            <a:rPr lang="uk-UA" b="0" i="0" baseline="0" smtClean="0"/>
            <a:t>Договори страхування укладаються з використанням форм договорів страхування  № 97-20 та № 108\82-02</a:t>
          </a:r>
          <a:endParaRPr lang="ru-RU"/>
        </a:p>
      </dgm:t>
    </dgm:pt>
    <dgm:pt modelId="{D3715FAE-A83A-47CC-9040-6E31851102B1}" type="parTrans" cxnId="{93E318AA-8753-435F-A49A-4E6235333F66}">
      <dgm:prSet/>
      <dgm:spPr/>
      <dgm:t>
        <a:bodyPr/>
        <a:lstStyle/>
        <a:p>
          <a:endParaRPr lang="ru-RU"/>
        </a:p>
      </dgm:t>
    </dgm:pt>
    <dgm:pt modelId="{A706DB09-3A4A-4988-B9FC-B33A2286D7BA}" type="sibTrans" cxnId="{93E318AA-8753-435F-A49A-4E6235333F66}">
      <dgm:prSet/>
      <dgm:spPr/>
      <dgm:t>
        <a:bodyPr/>
        <a:lstStyle/>
        <a:p>
          <a:endParaRPr lang="ru-RU"/>
        </a:p>
      </dgm:t>
    </dgm:pt>
    <dgm:pt modelId="{AAD83E82-8B01-48BE-A6A6-AA2B5D3E7EB8}" type="pres">
      <dgm:prSet presAssocID="{97ECF323-7839-4CB1-8C38-7082D87BB0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539972F-7D19-4D7E-8AA4-C26E18426A98}" type="pres">
      <dgm:prSet presAssocID="{97ECF323-7839-4CB1-8C38-7082D87BB062}" presName="Name1" presStyleCnt="0"/>
      <dgm:spPr/>
    </dgm:pt>
    <dgm:pt modelId="{A929AD0C-5176-418F-9A94-894AF47DDCC3}" type="pres">
      <dgm:prSet presAssocID="{97ECF323-7839-4CB1-8C38-7082D87BB062}" presName="cycle" presStyleCnt="0"/>
      <dgm:spPr/>
    </dgm:pt>
    <dgm:pt modelId="{98901AC3-DF78-4097-9BBF-2C44D25D3A82}" type="pres">
      <dgm:prSet presAssocID="{97ECF323-7839-4CB1-8C38-7082D87BB062}" presName="srcNode" presStyleLbl="node1" presStyleIdx="0" presStyleCnt="5"/>
      <dgm:spPr/>
    </dgm:pt>
    <dgm:pt modelId="{E8A85415-9DF4-4119-BC7A-2CC73868C605}" type="pres">
      <dgm:prSet presAssocID="{97ECF323-7839-4CB1-8C38-7082D87BB062}" presName="conn" presStyleLbl="parChTrans1D2" presStyleIdx="0" presStyleCnt="1"/>
      <dgm:spPr/>
      <dgm:t>
        <a:bodyPr/>
        <a:lstStyle/>
        <a:p>
          <a:endParaRPr lang="ru-RU"/>
        </a:p>
      </dgm:t>
    </dgm:pt>
    <dgm:pt modelId="{98C6FFAA-A01F-4656-A9BD-6C854D299FE7}" type="pres">
      <dgm:prSet presAssocID="{97ECF323-7839-4CB1-8C38-7082D87BB062}" presName="extraNode" presStyleLbl="node1" presStyleIdx="0" presStyleCnt="5"/>
      <dgm:spPr/>
    </dgm:pt>
    <dgm:pt modelId="{839A074D-FEB1-4AB0-8706-7BE0118D5D63}" type="pres">
      <dgm:prSet presAssocID="{97ECF323-7839-4CB1-8C38-7082D87BB062}" presName="dstNode" presStyleLbl="node1" presStyleIdx="0" presStyleCnt="5"/>
      <dgm:spPr/>
    </dgm:pt>
    <dgm:pt modelId="{F4C13078-94F8-4F06-9A25-5037D943A7A0}" type="pres">
      <dgm:prSet presAssocID="{5CB70496-CBAC-43E0-A2ED-09967160569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2B28-6943-4732-82BE-F2D423610276}" type="pres">
      <dgm:prSet presAssocID="{5CB70496-CBAC-43E0-A2ED-09967160569D}" presName="accent_1" presStyleCnt="0"/>
      <dgm:spPr/>
    </dgm:pt>
    <dgm:pt modelId="{428C7C39-FEFF-48A0-808A-991E5E9854CB}" type="pres">
      <dgm:prSet presAssocID="{5CB70496-CBAC-43E0-A2ED-09967160569D}" presName="accentRepeatNode" presStyleLbl="solidFgAcc1" presStyleIdx="0" presStyleCnt="5"/>
      <dgm:spPr/>
    </dgm:pt>
    <dgm:pt modelId="{24E13468-7E02-4923-AB48-83D35018FD15}" type="pres">
      <dgm:prSet presAssocID="{81FBFD06-1055-4FF3-AF94-2293AD904C9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8188D-DC40-41D5-81E2-4AEDAACADA42}" type="pres">
      <dgm:prSet presAssocID="{81FBFD06-1055-4FF3-AF94-2293AD904C98}" presName="accent_2" presStyleCnt="0"/>
      <dgm:spPr/>
    </dgm:pt>
    <dgm:pt modelId="{5129A67A-BA8C-4405-B810-B2EE7C63DE5E}" type="pres">
      <dgm:prSet presAssocID="{81FBFD06-1055-4FF3-AF94-2293AD904C98}" presName="accentRepeatNode" presStyleLbl="solidFgAcc1" presStyleIdx="1" presStyleCnt="5"/>
      <dgm:spPr/>
    </dgm:pt>
    <dgm:pt modelId="{D703ED08-FBC8-4967-9F4B-4884454CD112}" type="pres">
      <dgm:prSet presAssocID="{09C98459-ABE8-4EC9-AE7A-B46A678E3C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73EAF-DA63-45BB-9929-8D59B23274D2}" type="pres">
      <dgm:prSet presAssocID="{09C98459-ABE8-4EC9-AE7A-B46A678E3CEE}" presName="accent_3" presStyleCnt="0"/>
      <dgm:spPr/>
    </dgm:pt>
    <dgm:pt modelId="{45189C00-5747-4B48-83D7-E7F24869A95F}" type="pres">
      <dgm:prSet presAssocID="{09C98459-ABE8-4EC9-AE7A-B46A678E3CEE}" presName="accentRepeatNode" presStyleLbl="solidFgAcc1" presStyleIdx="2" presStyleCnt="5"/>
      <dgm:spPr/>
    </dgm:pt>
    <dgm:pt modelId="{FABDBB3C-2958-4F56-933E-2806F41B453F}" type="pres">
      <dgm:prSet presAssocID="{59DF8CDA-7053-40CD-BC2F-0AC7E35A54D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1C97F-6CB1-439C-B554-5E6C464B2747}" type="pres">
      <dgm:prSet presAssocID="{59DF8CDA-7053-40CD-BC2F-0AC7E35A54DA}" presName="accent_4" presStyleCnt="0"/>
      <dgm:spPr/>
    </dgm:pt>
    <dgm:pt modelId="{2B1D2B4E-3FCB-4FF4-BD59-BA2BC47877F1}" type="pres">
      <dgm:prSet presAssocID="{59DF8CDA-7053-40CD-BC2F-0AC7E35A54DA}" presName="accentRepeatNode" presStyleLbl="solidFgAcc1" presStyleIdx="3" presStyleCnt="5"/>
      <dgm:spPr/>
    </dgm:pt>
    <dgm:pt modelId="{9063B222-7588-4A31-85F1-EE123F979FBC}" type="pres">
      <dgm:prSet presAssocID="{7CF212B9-50D3-4520-A235-A0D82F1B9AF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DAD2D-9915-47F6-84BF-51979A983E73}" type="pres">
      <dgm:prSet presAssocID="{7CF212B9-50D3-4520-A235-A0D82F1B9AF5}" presName="accent_5" presStyleCnt="0"/>
      <dgm:spPr/>
    </dgm:pt>
    <dgm:pt modelId="{C2D15DAC-8C01-4C1F-B312-87C774B87DCD}" type="pres">
      <dgm:prSet presAssocID="{7CF212B9-50D3-4520-A235-A0D82F1B9AF5}" presName="accentRepeatNode" presStyleLbl="solidFgAcc1" presStyleIdx="4" presStyleCnt="5"/>
      <dgm:spPr/>
    </dgm:pt>
  </dgm:ptLst>
  <dgm:cxnLst>
    <dgm:cxn modelId="{A6BBD6F3-F4E5-427F-8D42-C8A5A2B72B14}" type="presOf" srcId="{81FBFD06-1055-4FF3-AF94-2293AD904C98}" destId="{24E13468-7E02-4923-AB48-83D35018FD15}" srcOrd="0" destOrd="0" presId="urn:microsoft.com/office/officeart/2008/layout/VerticalCurvedList"/>
    <dgm:cxn modelId="{DB609CB2-1045-4207-AB9E-C335F5E32523}" type="presOf" srcId="{59DF8CDA-7053-40CD-BC2F-0AC7E35A54DA}" destId="{FABDBB3C-2958-4F56-933E-2806F41B453F}" srcOrd="0" destOrd="0" presId="urn:microsoft.com/office/officeart/2008/layout/VerticalCurvedList"/>
    <dgm:cxn modelId="{92D309AC-5770-4899-84F3-A997B780DD1C}" type="presOf" srcId="{5CB70496-CBAC-43E0-A2ED-09967160569D}" destId="{F4C13078-94F8-4F06-9A25-5037D943A7A0}" srcOrd="0" destOrd="0" presId="urn:microsoft.com/office/officeart/2008/layout/VerticalCurvedList"/>
    <dgm:cxn modelId="{93E318AA-8753-435F-A49A-4E6235333F66}" srcId="{97ECF323-7839-4CB1-8C38-7082D87BB062}" destId="{7CF212B9-50D3-4520-A235-A0D82F1B9AF5}" srcOrd="4" destOrd="0" parTransId="{D3715FAE-A83A-47CC-9040-6E31851102B1}" sibTransId="{A706DB09-3A4A-4988-B9FC-B33A2286D7BA}"/>
    <dgm:cxn modelId="{4566F09E-A6E3-45FA-8BC9-28942C45640F}" srcId="{97ECF323-7839-4CB1-8C38-7082D87BB062}" destId="{5CB70496-CBAC-43E0-A2ED-09967160569D}" srcOrd="0" destOrd="0" parTransId="{92F09343-BAD4-4F1D-ABB5-47B43C4BDB37}" sibTransId="{FD95A4A5-9882-47B6-AD30-A3856C0F0564}"/>
    <dgm:cxn modelId="{122919A4-8531-40AF-9480-48AAD8F0B894}" type="presOf" srcId="{7CF212B9-50D3-4520-A235-A0D82F1B9AF5}" destId="{9063B222-7588-4A31-85F1-EE123F979FBC}" srcOrd="0" destOrd="0" presId="urn:microsoft.com/office/officeart/2008/layout/VerticalCurvedList"/>
    <dgm:cxn modelId="{461E1999-FCC3-4BAC-AAFA-64CFD188D858}" type="presOf" srcId="{09C98459-ABE8-4EC9-AE7A-B46A678E3CEE}" destId="{D703ED08-FBC8-4967-9F4B-4884454CD112}" srcOrd="0" destOrd="0" presId="urn:microsoft.com/office/officeart/2008/layout/VerticalCurvedList"/>
    <dgm:cxn modelId="{40E42490-109C-4BE3-BB62-10A01EA9EB30}" type="presOf" srcId="{97ECF323-7839-4CB1-8C38-7082D87BB062}" destId="{AAD83E82-8B01-48BE-A6A6-AA2B5D3E7EB8}" srcOrd="0" destOrd="0" presId="urn:microsoft.com/office/officeart/2008/layout/VerticalCurvedList"/>
    <dgm:cxn modelId="{2D1506D2-A06A-497F-A8B7-A30F57B087F6}" srcId="{97ECF323-7839-4CB1-8C38-7082D87BB062}" destId="{59DF8CDA-7053-40CD-BC2F-0AC7E35A54DA}" srcOrd="3" destOrd="0" parTransId="{CA97BD72-5945-4300-8171-546913737B35}" sibTransId="{73E05A44-463B-402C-A11E-825EB6D64AEA}"/>
    <dgm:cxn modelId="{B3D9FD18-5F41-4CBD-B2D8-AC2D68CD4FEC}" type="presOf" srcId="{FD95A4A5-9882-47B6-AD30-A3856C0F0564}" destId="{E8A85415-9DF4-4119-BC7A-2CC73868C605}" srcOrd="0" destOrd="0" presId="urn:microsoft.com/office/officeart/2008/layout/VerticalCurvedList"/>
    <dgm:cxn modelId="{745B775C-064C-4EDA-A4FF-3679E848E828}" srcId="{97ECF323-7839-4CB1-8C38-7082D87BB062}" destId="{81FBFD06-1055-4FF3-AF94-2293AD904C98}" srcOrd="1" destOrd="0" parTransId="{A700B44B-72F4-496F-9D53-3C1E55B595CF}" sibTransId="{6506A729-D1FC-439E-A2E0-68521E7C7253}"/>
    <dgm:cxn modelId="{3573267D-8DBF-4546-AD97-F8BE4288AEF9}" srcId="{97ECF323-7839-4CB1-8C38-7082D87BB062}" destId="{09C98459-ABE8-4EC9-AE7A-B46A678E3CEE}" srcOrd="2" destOrd="0" parTransId="{0D03B006-9212-4869-B94E-A7CCC7DEA501}" sibTransId="{38DDE832-011F-47BE-9CA6-668DA3CC1DC7}"/>
    <dgm:cxn modelId="{96908E0B-E5F4-47B5-AFFB-793549738385}" type="presParOf" srcId="{AAD83E82-8B01-48BE-A6A6-AA2B5D3E7EB8}" destId="{0539972F-7D19-4D7E-8AA4-C26E18426A98}" srcOrd="0" destOrd="0" presId="urn:microsoft.com/office/officeart/2008/layout/VerticalCurvedList"/>
    <dgm:cxn modelId="{97F85038-074A-45EE-9C01-EB4DC2584CCC}" type="presParOf" srcId="{0539972F-7D19-4D7E-8AA4-C26E18426A98}" destId="{A929AD0C-5176-418F-9A94-894AF47DDCC3}" srcOrd="0" destOrd="0" presId="urn:microsoft.com/office/officeart/2008/layout/VerticalCurvedList"/>
    <dgm:cxn modelId="{D3316AFB-FC47-4A51-969D-D9532E437A91}" type="presParOf" srcId="{A929AD0C-5176-418F-9A94-894AF47DDCC3}" destId="{98901AC3-DF78-4097-9BBF-2C44D25D3A82}" srcOrd="0" destOrd="0" presId="urn:microsoft.com/office/officeart/2008/layout/VerticalCurvedList"/>
    <dgm:cxn modelId="{8671CEA9-DDC7-47E1-A122-A161E1E969A3}" type="presParOf" srcId="{A929AD0C-5176-418F-9A94-894AF47DDCC3}" destId="{E8A85415-9DF4-4119-BC7A-2CC73868C605}" srcOrd="1" destOrd="0" presId="urn:microsoft.com/office/officeart/2008/layout/VerticalCurvedList"/>
    <dgm:cxn modelId="{6647A01D-3AC3-4899-8A6F-8D10A5A4FC89}" type="presParOf" srcId="{A929AD0C-5176-418F-9A94-894AF47DDCC3}" destId="{98C6FFAA-A01F-4656-A9BD-6C854D299FE7}" srcOrd="2" destOrd="0" presId="urn:microsoft.com/office/officeart/2008/layout/VerticalCurvedList"/>
    <dgm:cxn modelId="{DBAA4398-1D98-4B9B-A73F-3AF71D4C976A}" type="presParOf" srcId="{A929AD0C-5176-418F-9A94-894AF47DDCC3}" destId="{839A074D-FEB1-4AB0-8706-7BE0118D5D63}" srcOrd="3" destOrd="0" presId="urn:microsoft.com/office/officeart/2008/layout/VerticalCurvedList"/>
    <dgm:cxn modelId="{8D16DFB1-E17A-45D7-AAE2-B494ADA0F09D}" type="presParOf" srcId="{0539972F-7D19-4D7E-8AA4-C26E18426A98}" destId="{F4C13078-94F8-4F06-9A25-5037D943A7A0}" srcOrd="1" destOrd="0" presId="urn:microsoft.com/office/officeart/2008/layout/VerticalCurvedList"/>
    <dgm:cxn modelId="{B0F1190E-AC46-47AD-B32C-7A8F84FC5124}" type="presParOf" srcId="{0539972F-7D19-4D7E-8AA4-C26E18426A98}" destId="{43BA2B28-6943-4732-82BE-F2D423610276}" srcOrd="2" destOrd="0" presId="urn:microsoft.com/office/officeart/2008/layout/VerticalCurvedList"/>
    <dgm:cxn modelId="{3B859B62-0EA1-49C3-9C6C-B2FEB1480F7A}" type="presParOf" srcId="{43BA2B28-6943-4732-82BE-F2D423610276}" destId="{428C7C39-FEFF-48A0-808A-991E5E9854CB}" srcOrd="0" destOrd="0" presId="urn:microsoft.com/office/officeart/2008/layout/VerticalCurvedList"/>
    <dgm:cxn modelId="{DDF6A9A9-54F5-4F3F-A32F-22CB592B935A}" type="presParOf" srcId="{0539972F-7D19-4D7E-8AA4-C26E18426A98}" destId="{24E13468-7E02-4923-AB48-83D35018FD15}" srcOrd="3" destOrd="0" presId="urn:microsoft.com/office/officeart/2008/layout/VerticalCurvedList"/>
    <dgm:cxn modelId="{111E6349-2EA7-48E8-A8E5-74E85572A700}" type="presParOf" srcId="{0539972F-7D19-4D7E-8AA4-C26E18426A98}" destId="{B688188D-DC40-41D5-81E2-4AEDAACADA42}" srcOrd="4" destOrd="0" presId="urn:microsoft.com/office/officeart/2008/layout/VerticalCurvedList"/>
    <dgm:cxn modelId="{A5BC6FAA-72DF-477B-9D57-F8702A050C3F}" type="presParOf" srcId="{B688188D-DC40-41D5-81E2-4AEDAACADA42}" destId="{5129A67A-BA8C-4405-B810-B2EE7C63DE5E}" srcOrd="0" destOrd="0" presId="urn:microsoft.com/office/officeart/2008/layout/VerticalCurvedList"/>
    <dgm:cxn modelId="{0483A804-A8C2-4BFF-BD20-C2C8013F9778}" type="presParOf" srcId="{0539972F-7D19-4D7E-8AA4-C26E18426A98}" destId="{D703ED08-FBC8-4967-9F4B-4884454CD112}" srcOrd="5" destOrd="0" presId="urn:microsoft.com/office/officeart/2008/layout/VerticalCurvedList"/>
    <dgm:cxn modelId="{E55A2267-3F1F-4D55-8F0F-1CC100FE651F}" type="presParOf" srcId="{0539972F-7D19-4D7E-8AA4-C26E18426A98}" destId="{C9373EAF-DA63-45BB-9929-8D59B23274D2}" srcOrd="6" destOrd="0" presId="urn:microsoft.com/office/officeart/2008/layout/VerticalCurvedList"/>
    <dgm:cxn modelId="{F65E8FE0-C1C0-4D51-95F8-A80466027894}" type="presParOf" srcId="{C9373EAF-DA63-45BB-9929-8D59B23274D2}" destId="{45189C00-5747-4B48-83D7-E7F24869A95F}" srcOrd="0" destOrd="0" presId="urn:microsoft.com/office/officeart/2008/layout/VerticalCurvedList"/>
    <dgm:cxn modelId="{594D524B-7559-48F9-B79F-0315549D61AD}" type="presParOf" srcId="{0539972F-7D19-4D7E-8AA4-C26E18426A98}" destId="{FABDBB3C-2958-4F56-933E-2806F41B453F}" srcOrd="7" destOrd="0" presId="urn:microsoft.com/office/officeart/2008/layout/VerticalCurvedList"/>
    <dgm:cxn modelId="{2BCC7D4F-642D-468E-B32A-722656D8EF0C}" type="presParOf" srcId="{0539972F-7D19-4D7E-8AA4-C26E18426A98}" destId="{5051C97F-6CB1-439C-B554-5E6C464B2747}" srcOrd="8" destOrd="0" presId="urn:microsoft.com/office/officeart/2008/layout/VerticalCurvedList"/>
    <dgm:cxn modelId="{E86A3F76-DA5A-461D-81DA-D5CF96832A34}" type="presParOf" srcId="{5051C97F-6CB1-439C-B554-5E6C464B2747}" destId="{2B1D2B4E-3FCB-4FF4-BD59-BA2BC47877F1}" srcOrd="0" destOrd="0" presId="urn:microsoft.com/office/officeart/2008/layout/VerticalCurvedList"/>
    <dgm:cxn modelId="{D4B611A6-9AF0-4591-B3BE-C7E245E373A5}" type="presParOf" srcId="{0539972F-7D19-4D7E-8AA4-C26E18426A98}" destId="{9063B222-7588-4A31-85F1-EE123F979FBC}" srcOrd="9" destOrd="0" presId="urn:microsoft.com/office/officeart/2008/layout/VerticalCurvedList"/>
    <dgm:cxn modelId="{0662E3DD-C491-4147-8C68-6313FABE1E20}" type="presParOf" srcId="{0539972F-7D19-4D7E-8AA4-C26E18426A98}" destId="{E43DAD2D-9915-47F6-84BF-51979A983E73}" srcOrd="10" destOrd="0" presId="urn:microsoft.com/office/officeart/2008/layout/VerticalCurvedList"/>
    <dgm:cxn modelId="{FDD88817-CC67-4406-ADD8-13BC3AFC5A96}" type="presParOf" srcId="{E43DAD2D-9915-47F6-84BF-51979A983E73}" destId="{C2D15DAC-8C01-4C1F-B312-87C774B87DCD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FE9C80-9CFE-457E-8BC6-5D52BE965E1F}" type="doc">
      <dgm:prSet loTypeId="urn:microsoft.com/office/officeart/2005/8/layout/process4" loCatId="process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C548F7-F156-47C1-BB35-91A68DD1C355}">
      <dgm:prSet/>
      <dgm:spPr/>
      <dgm:t>
        <a:bodyPr/>
        <a:lstStyle/>
        <a:p>
          <a:pPr rtl="0"/>
          <a:r>
            <a:rPr lang="uk-UA" b="1" dirty="0" smtClean="0"/>
            <a:t>Максимальна страхова сума </a:t>
          </a:r>
          <a:r>
            <a:rPr lang="uk-UA" dirty="0" smtClean="0"/>
            <a:t>для рухомого майна, яке знаходиться у господарських будівлях, та прийнятого на страхування без переліку</a:t>
          </a:r>
          <a:endParaRPr lang="ru-RU" dirty="0"/>
        </a:p>
      </dgm:t>
    </dgm:pt>
    <dgm:pt modelId="{FBE7A7CC-23B2-43F4-B2C9-25392C1223C2}" type="parTrans" cxnId="{5249606B-E5A6-412A-B08B-00382C883714}">
      <dgm:prSet/>
      <dgm:spPr/>
      <dgm:t>
        <a:bodyPr/>
        <a:lstStyle/>
        <a:p>
          <a:endParaRPr lang="ru-RU"/>
        </a:p>
      </dgm:t>
    </dgm:pt>
    <dgm:pt modelId="{165525C0-DF9E-4CB2-9B84-E354202678D2}" type="sibTrans" cxnId="{5249606B-E5A6-412A-B08B-00382C883714}">
      <dgm:prSet/>
      <dgm:spPr/>
      <dgm:t>
        <a:bodyPr/>
        <a:lstStyle/>
        <a:p>
          <a:endParaRPr lang="ru-RU"/>
        </a:p>
      </dgm:t>
    </dgm:pt>
    <dgm:pt modelId="{85E7DFFD-CEC3-47B4-9AD4-37355B70B2C1}">
      <dgm:prSet custT="1"/>
      <dgm:spPr/>
      <dgm:t>
        <a:bodyPr/>
        <a:lstStyle/>
        <a:p>
          <a:pPr rtl="0"/>
          <a:r>
            <a:rPr lang="uk-UA" sz="4400" dirty="0" smtClean="0"/>
            <a:t>2 000,00 грн. </a:t>
          </a:r>
          <a:endParaRPr lang="ru-RU" sz="4400" dirty="0"/>
        </a:p>
      </dgm:t>
    </dgm:pt>
    <dgm:pt modelId="{C530E8D7-B68A-422F-BF5B-62BF2EF63C21}" type="parTrans" cxnId="{4CE304AE-4F0A-41C2-95C8-90B39F659EE6}">
      <dgm:prSet/>
      <dgm:spPr/>
      <dgm:t>
        <a:bodyPr/>
        <a:lstStyle/>
        <a:p>
          <a:endParaRPr lang="ru-RU"/>
        </a:p>
      </dgm:t>
    </dgm:pt>
    <dgm:pt modelId="{CEEE8E3B-813F-4547-9A04-D1B13D2CAF21}" type="sibTrans" cxnId="{4CE304AE-4F0A-41C2-95C8-90B39F659EE6}">
      <dgm:prSet/>
      <dgm:spPr/>
      <dgm:t>
        <a:bodyPr/>
        <a:lstStyle/>
        <a:p>
          <a:endParaRPr lang="ru-RU"/>
        </a:p>
      </dgm:t>
    </dgm:pt>
    <dgm:pt modelId="{7CBEA918-9DB3-49D0-A158-65CD2033EA3C}" type="pres">
      <dgm:prSet presAssocID="{D3FE9C80-9CFE-457E-8BC6-5D52BE965E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57C20-6BE5-4C9E-9B42-01070E71683B}" type="pres">
      <dgm:prSet presAssocID="{98C548F7-F156-47C1-BB35-91A68DD1C355}" presName="boxAndChildren" presStyleCnt="0"/>
      <dgm:spPr/>
    </dgm:pt>
    <dgm:pt modelId="{6229B346-FC9B-4BCE-BB72-717A70C14977}" type="pres">
      <dgm:prSet presAssocID="{98C548F7-F156-47C1-BB35-91A68DD1C355}" presName="parentTextBox" presStyleLbl="node1" presStyleIdx="0" presStyleCnt="1"/>
      <dgm:spPr/>
      <dgm:t>
        <a:bodyPr/>
        <a:lstStyle/>
        <a:p>
          <a:endParaRPr lang="ru-RU"/>
        </a:p>
      </dgm:t>
    </dgm:pt>
    <dgm:pt modelId="{16C31652-1F26-4497-9E13-EB7572E256F2}" type="pres">
      <dgm:prSet presAssocID="{98C548F7-F156-47C1-BB35-91A68DD1C355}" presName="entireBox" presStyleLbl="node1" presStyleIdx="0" presStyleCnt="1"/>
      <dgm:spPr/>
      <dgm:t>
        <a:bodyPr/>
        <a:lstStyle/>
        <a:p>
          <a:endParaRPr lang="ru-RU"/>
        </a:p>
      </dgm:t>
    </dgm:pt>
    <dgm:pt modelId="{8543E561-11CC-4A75-9F9A-9AA13C40B9D4}" type="pres">
      <dgm:prSet presAssocID="{98C548F7-F156-47C1-BB35-91A68DD1C355}" presName="descendantBox" presStyleCnt="0"/>
      <dgm:spPr/>
    </dgm:pt>
    <dgm:pt modelId="{25456810-3F9C-410C-9DD8-102B0BC9355C}" type="pres">
      <dgm:prSet presAssocID="{85E7DFFD-CEC3-47B4-9AD4-37355B70B2C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9606B-E5A6-412A-B08B-00382C883714}" srcId="{D3FE9C80-9CFE-457E-8BC6-5D52BE965E1F}" destId="{98C548F7-F156-47C1-BB35-91A68DD1C355}" srcOrd="0" destOrd="0" parTransId="{FBE7A7CC-23B2-43F4-B2C9-25392C1223C2}" sibTransId="{165525C0-DF9E-4CB2-9B84-E354202678D2}"/>
    <dgm:cxn modelId="{4CE304AE-4F0A-41C2-95C8-90B39F659EE6}" srcId="{98C548F7-F156-47C1-BB35-91A68DD1C355}" destId="{85E7DFFD-CEC3-47B4-9AD4-37355B70B2C1}" srcOrd="0" destOrd="0" parTransId="{C530E8D7-B68A-422F-BF5B-62BF2EF63C21}" sibTransId="{CEEE8E3B-813F-4547-9A04-D1B13D2CAF21}"/>
    <dgm:cxn modelId="{9E5A554D-3FE7-41E8-B3F6-F4378E687808}" type="presOf" srcId="{98C548F7-F156-47C1-BB35-91A68DD1C355}" destId="{16C31652-1F26-4497-9E13-EB7572E256F2}" srcOrd="1" destOrd="0" presId="urn:microsoft.com/office/officeart/2005/8/layout/process4"/>
    <dgm:cxn modelId="{28D673AE-15B4-429D-9FD8-C1AA2EED5CEF}" type="presOf" srcId="{85E7DFFD-CEC3-47B4-9AD4-37355B70B2C1}" destId="{25456810-3F9C-410C-9DD8-102B0BC9355C}" srcOrd="0" destOrd="0" presId="urn:microsoft.com/office/officeart/2005/8/layout/process4"/>
    <dgm:cxn modelId="{04002513-97AA-4E94-BFC2-EECAD7FE1A39}" type="presOf" srcId="{D3FE9C80-9CFE-457E-8BC6-5D52BE965E1F}" destId="{7CBEA918-9DB3-49D0-A158-65CD2033EA3C}" srcOrd="0" destOrd="0" presId="urn:microsoft.com/office/officeart/2005/8/layout/process4"/>
    <dgm:cxn modelId="{18E0EA4A-F0C8-42BD-8EBD-AA7B846317CA}" type="presOf" srcId="{98C548F7-F156-47C1-BB35-91A68DD1C355}" destId="{6229B346-FC9B-4BCE-BB72-717A70C14977}" srcOrd="0" destOrd="0" presId="urn:microsoft.com/office/officeart/2005/8/layout/process4"/>
    <dgm:cxn modelId="{65F6DEE7-ED8C-4623-8E49-28C41DAE49DA}" type="presParOf" srcId="{7CBEA918-9DB3-49D0-A158-65CD2033EA3C}" destId="{3C857C20-6BE5-4C9E-9B42-01070E71683B}" srcOrd="0" destOrd="0" presId="urn:microsoft.com/office/officeart/2005/8/layout/process4"/>
    <dgm:cxn modelId="{3C88E44B-C0D9-432D-8DA3-C1EE13E62711}" type="presParOf" srcId="{3C857C20-6BE5-4C9E-9B42-01070E71683B}" destId="{6229B346-FC9B-4BCE-BB72-717A70C14977}" srcOrd="0" destOrd="0" presId="urn:microsoft.com/office/officeart/2005/8/layout/process4"/>
    <dgm:cxn modelId="{4D3F86AF-40B1-48C2-A77A-56FDDCA8D1C2}" type="presParOf" srcId="{3C857C20-6BE5-4C9E-9B42-01070E71683B}" destId="{16C31652-1F26-4497-9E13-EB7572E256F2}" srcOrd="1" destOrd="0" presId="urn:microsoft.com/office/officeart/2005/8/layout/process4"/>
    <dgm:cxn modelId="{8916FE63-E9C6-406B-BDDC-DB0C2573FF15}" type="presParOf" srcId="{3C857C20-6BE5-4C9E-9B42-01070E71683B}" destId="{8543E561-11CC-4A75-9F9A-9AA13C40B9D4}" srcOrd="2" destOrd="0" presId="urn:microsoft.com/office/officeart/2005/8/layout/process4"/>
    <dgm:cxn modelId="{4705EA0C-E6CF-450F-8995-CE98B227988B}" type="presParOf" srcId="{8543E561-11CC-4A75-9F9A-9AA13C40B9D4}" destId="{25456810-3F9C-410C-9DD8-102B0BC9355C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C6C4AB-6BEE-4980-96BF-A183C0C35CA3}" type="doc">
      <dgm:prSet loTypeId="urn:microsoft.com/office/officeart/2005/8/layout/vList3#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4DDA72-3804-4954-A2D7-A83BFD3DB892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За умови прийняття на страхування рухомого майна, яке знаходиться у господарських будівлях, </a:t>
          </a:r>
          <a:r>
            <a:rPr lang="uk-UA" b="1" dirty="0" smtClean="0">
              <a:solidFill>
                <a:schemeClr val="tx1"/>
              </a:solidFill>
            </a:rPr>
            <a:t>на більшу страхову суму необхідно робити перелік</a:t>
          </a:r>
          <a:r>
            <a:rPr lang="uk-UA" dirty="0" smtClean="0">
              <a:solidFill>
                <a:schemeClr val="tx1"/>
              </a:solidFill>
            </a:rPr>
            <a:t> такого майна із зазначенням вартості кожної одиниці</a:t>
          </a:r>
          <a:endParaRPr lang="ru-RU" b="1" dirty="0">
            <a:solidFill>
              <a:schemeClr val="tx1"/>
            </a:solidFill>
          </a:endParaRPr>
        </a:p>
      </dgm:t>
    </dgm:pt>
    <dgm:pt modelId="{8FFBFCEA-26B4-49F0-8FF7-11A52D37CFBC}" type="parTrans" cxnId="{5813D00A-3545-49D3-9016-C8720C318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10319D-617B-4D6E-A5D4-48B66BCF4605}" type="sibTrans" cxnId="{5813D00A-3545-49D3-9016-C8720C3186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9634D4-52B0-4CE7-B2D5-2E61C2BBADE2}" type="pres">
      <dgm:prSet presAssocID="{4AC6C4AB-6BEE-4980-96BF-A183C0C35C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1C14E-18C4-41AB-94F3-B1A3B85441A4}" type="pres">
      <dgm:prSet presAssocID="{184DDA72-3804-4954-A2D7-A83BFD3DB892}" presName="composite" presStyleCnt="0"/>
      <dgm:spPr/>
    </dgm:pt>
    <dgm:pt modelId="{E1C78C23-628D-4F6D-850B-206EF46BD801}" type="pres">
      <dgm:prSet presAssocID="{184DDA72-3804-4954-A2D7-A83BFD3DB892}" presName="imgShp" presStyleLbl="fgImgPlace1" presStyleIdx="0" presStyleCnt="1" custLinFactNeighborX="-771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3E4422-72B3-42CB-9161-81855B3E4AA9}" type="pres">
      <dgm:prSet presAssocID="{184DDA72-3804-4954-A2D7-A83BFD3DB892}" presName="txShp" presStyleLbl="node1" presStyleIdx="0" presStyleCnt="1" custScaleX="1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2E76B-F02B-45B7-8E9B-5394CD4054E5}" type="presOf" srcId="{184DDA72-3804-4954-A2D7-A83BFD3DB892}" destId="{053E4422-72B3-42CB-9161-81855B3E4AA9}" srcOrd="0" destOrd="0" presId="urn:microsoft.com/office/officeart/2005/8/layout/vList3#2"/>
    <dgm:cxn modelId="{ECA6F9B3-2D36-4E9B-8F0E-2BD0405960FD}" type="presOf" srcId="{4AC6C4AB-6BEE-4980-96BF-A183C0C35CA3}" destId="{1E9634D4-52B0-4CE7-B2D5-2E61C2BBADE2}" srcOrd="0" destOrd="0" presId="urn:microsoft.com/office/officeart/2005/8/layout/vList3#2"/>
    <dgm:cxn modelId="{5813D00A-3545-49D3-9016-C8720C31867B}" srcId="{4AC6C4AB-6BEE-4980-96BF-A183C0C35CA3}" destId="{184DDA72-3804-4954-A2D7-A83BFD3DB892}" srcOrd="0" destOrd="0" parTransId="{8FFBFCEA-26B4-49F0-8FF7-11A52D37CFBC}" sibTransId="{BC10319D-617B-4D6E-A5D4-48B66BCF4605}"/>
    <dgm:cxn modelId="{55CDA837-7F3B-4891-8596-C906F363BEC0}" type="presParOf" srcId="{1E9634D4-52B0-4CE7-B2D5-2E61C2BBADE2}" destId="{7441C14E-18C4-41AB-94F3-B1A3B85441A4}" srcOrd="0" destOrd="0" presId="urn:microsoft.com/office/officeart/2005/8/layout/vList3#2"/>
    <dgm:cxn modelId="{A7415F28-2DA3-4313-8114-F70C9F231CF2}" type="presParOf" srcId="{7441C14E-18C4-41AB-94F3-B1A3B85441A4}" destId="{E1C78C23-628D-4F6D-850B-206EF46BD801}" srcOrd="0" destOrd="0" presId="urn:microsoft.com/office/officeart/2005/8/layout/vList3#2"/>
    <dgm:cxn modelId="{97D644DB-47E6-4F9D-983D-8EC00931F9A2}" type="presParOf" srcId="{7441C14E-18C4-41AB-94F3-B1A3B85441A4}" destId="{053E4422-72B3-42CB-9161-81855B3E4AA9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3971BA-7925-484F-BDFB-EF2329AACE49}" type="doc">
      <dgm:prSet loTypeId="urn:microsoft.com/office/officeart/2008/layout/AlternatingPictureBlocks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1A83AF-6FE9-44E2-B8D8-3FABF6A55C61}">
      <dgm:prSet/>
      <dgm:spPr/>
      <dgm:t>
        <a:bodyPr/>
        <a:lstStyle/>
        <a:p>
          <a:pPr rtl="0"/>
          <a:r>
            <a:rPr lang="uk-UA" dirty="0" smtClean="0"/>
            <a:t>За умови прийняття на страхування </a:t>
          </a:r>
          <a:r>
            <a:rPr lang="uk-UA" b="1" dirty="0" smtClean="0"/>
            <a:t>дерев’яних будинків (зруб) </a:t>
          </a:r>
          <a:r>
            <a:rPr lang="uk-UA" dirty="0" smtClean="0"/>
            <a:t>до страхових тарифів застосовується підвищувальний коефіцієнт 1,5</a:t>
          </a:r>
          <a:endParaRPr lang="ru-RU" dirty="0"/>
        </a:p>
      </dgm:t>
    </dgm:pt>
    <dgm:pt modelId="{822119C7-CF81-4274-AA44-6587159FD4F0}" type="parTrans" cxnId="{7C56217C-9B3F-4C5C-AB90-3CA9741245BE}">
      <dgm:prSet/>
      <dgm:spPr/>
      <dgm:t>
        <a:bodyPr/>
        <a:lstStyle/>
        <a:p>
          <a:endParaRPr lang="ru-RU"/>
        </a:p>
      </dgm:t>
    </dgm:pt>
    <dgm:pt modelId="{11B2EFC0-5F32-4114-BB3F-EF0BE3EA2818}" type="sibTrans" cxnId="{7C56217C-9B3F-4C5C-AB90-3CA9741245BE}">
      <dgm:prSet/>
      <dgm:spPr/>
      <dgm:t>
        <a:bodyPr/>
        <a:lstStyle/>
        <a:p>
          <a:endParaRPr lang="ru-RU"/>
        </a:p>
      </dgm:t>
    </dgm:pt>
    <dgm:pt modelId="{0A8BD547-DB68-4D17-A942-DA773058DD54}">
      <dgm:prSet/>
      <dgm:spPr/>
      <dgm:t>
        <a:bodyPr/>
        <a:lstStyle/>
        <a:p>
          <a:pPr rtl="0"/>
          <a:r>
            <a:rPr lang="uk-UA" dirty="0" smtClean="0"/>
            <a:t>За умови застосування </a:t>
          </a:r>
          <a:r>
            <a:rPr lang="uk-UA" dirty="0" err="1" smtClean="0"/>
            <a:t>франшизи</a:t>
          </a:r>
          <a:r>
            <a:rPr lang="uk-UA" dirty="0" smtClean="0"/>
            <a:t> її розмір </a:t>
          </a:r>
          <a:r>
            <a:rPr lang="uk-UA" b="1" dirty="0" smtClean="0"/>
            <a:t>повинен бути однаковим, </a:t>
          </a:r>
          <a:r>
            <a:rPr lang="uk-UA" dirty="0" smtClean="0"/>
            <a:t>як для будинку, господарських будівель та споруд так і для рухомого майна.</a:t>
          </a:r>
          <a:endParaRPr lang="ru-RU" dirty="0"/>
        </a:p>
      </dgm:t>
    </dgm:pt>
    <dgm:pt modelId="{8A1061B0-BAA6-4C2B-B7C9-1FEDCDD04353}" type="parTrans" cxnId="{9E27201C-369F-45EE-98CA-AFBA3A6DE534}">
      <dgm:prSet/>
      <dgm:spPr/>
      <dgm:t>
        <a:bodyPr/>
        <a:lstStyle/>
        <a:p>
          <a:endParaRPr lang="ru-RU"/>
        </a:p>
      </dgm:t>
    </dgm:pt>
    <dgm:pt modelId="{83D733C9-10D2-44E7-9A4E-109BB9B1B862}" type="sibTrans" cxnId="{9E27201C-369F-45EE-98CA-AFBA3A6DE534}">
      <dgm:prSet/>
      <dgm:spPr/>
      <dgm:t>
        <a:bodyPr/>
        <a:lstStyle/>
        <a:p>
          <a:endParaRPr lang="ru-RU"/>
        </a:p>
      </dgm:t>
    </dgm:pt>
    <dgm:pt modelId="{D3DE14AB-2D6C-426D-BE12-AB26CB699E4A}" type="pres">
      <dgm:prSet presAssocID="{C83971BA-7925-484F-BDFB-EF2329AACE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F4005-1B91-4084-8887-3442405272AF}" type="pres">
      <dgm:prSet presAssocID="{9B1A83AF-6FE9-44E2-B8D8-3FABF6A55C61}" presName="comp" presStyleCnt="0"/>
      <dgm:spPr/>
    </dgm:pt>
    <dgm:pt modelId="{E449F230-2141-4059-9E9B-9C1F7B8C2EE4}" type="pres">
      <dgm:prSet presAssocID="{9B1A83AF-6FE9-44E2-B8D8-3FABF6A55C61}" presName="rect2" presStyleLbl="node1" presStyleIdx="0" presStyleCnt="2" custScaleX="221599" custLinFactNeighborX="2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60636-B71D-4B57-98C1-2F83F2A45FBA}" type="pres">
      <dgm:prSet presAssocID="{9B1A83AF-6FE9-44E2-B8D8-3FABF6A55C61}" presName="rect1" presStyleLbl="lnNode1" presStyleIdx="0" presStyleCnt="2" custLinFactNeighborX="-84959"/>
      <dgm:spPr/>
    </dgm:pt>
    <dgm:pt modelId="{1E1A42B9-4DAC-46A1-919F-80EE59873300}" type="pres">
      <dgm:prSet presAssocID="{11B2EFC0-5F32-4114-BB3F-EF0BE3EA2818}" presName="sibTrans" presStyleCnt="0"/>
      <dgm:spPr/>
    </dgm:pt>
    <dgm:pt modelId="{C78F0848-0D5E-4B4A-A10D-847A725D7A45}" type="pres">
      <dgm:prSet presAssocID="{0A8BD547-DB68-4D17-A942-DA773058DD54}" presName="comp" presStyleCnt="0"/>
      <dgm:spPr/>
    </dgm:pt>
    <dgm:pt modelId="{6FDA7905-1911-4DB8-B6FA-0A0475075B9E}" type="pres">
      <dgm:prSet presAssocID="{0A8BD547-DB68-4D17-A942-DA773058DD54}" presName="rect2" presStyleLbl="node1" presStyleIdx="1" presStyleCnt="2" custScaleX="220362" custLinFactNeighborX="-2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AB69C-6802-4008-B817-AADD77FEAE52}" type="pres">
      <dgm:prSet presAssocID="{0A8BD547-DB68-4D17-A942-DA773058DD54}" presName="rect1" presStyleLbl="lnNode1" presStyleIdx="1" presStyleCnt="2" custLinFactNeighborX="74200"/>
      <dgm:spPr/>
    </dgm:pt>
  </dgm:ptLst>
  <dgm:cxnLst>
    <dgm:cxn modelId="{6A78B5E6-7B47-4989-BD7F-A2BC4B1FDA86}" type="presOf" srcId="{9B1A83AF-6FE9-44E2-B8D8-3FABF6A55C61}" destId="{E449F230-2141-4059-9E9B-9C1F7B8C2EE4}" srcOrd="0" destOrd="0" presId="urn:microsoft.com/office/officeart/2008/layout/AlternatingPictureBlocks"/>
    <dgm:cxn modelId="{9E27201C-369F-45EE-98CA-AFBA3A6DE534}" srcId="{C83971BA-7925-484F-BDFB-EF2329AACE49}" destId="{0A8BD547-DB68-4D17-A942-DA773058DD54}" srcOrd="1" destOrd="0" parTransId="{8A1061B0-BAA6-4C2B-B7C9-1FEDCDD04353}" sibTransId="{83D733C9-10D2-44E7-9A4E-109BB9B1B862}"/>
    <dgm:cxn modelId="{68141A8C-2BD5-40C8-9752-30DE8542BA49}" type="presOf" srcId="{C83971BA-7925-484F-BDFB-EF2329AACE49}" destId="{D3DE14AB-2D6C-426D-BE12-AB26CB699E4A}" srcOrd="0" destOrd="0" presId="urn:microsoft.com/office/officeart/2008/layout/AlternatingPictureBlocks"/>
    <dgm:cxn modelId="{759DF238-FC97-4423-BA9F-1CD3EACF43C8}" type="presOf" srcId="{0A8BD547-DB68-4D17-A942-DA773058DD54}" destId="{6FDA7905-1911-4DB8-B6FA-0A0475075B9E}" srcOrd="0" destOrd="0" presId="urn:microsoft.com/office/officeart/2008/layout/AlternatingPictureBlocks"/>
    <dgm:cxn modelId="{7C56217C-9B3F-4C5C-AB90-3CA9741245BE}" srcId="{C83971BA-7925-484F-BDFB-EF2329AACE49}" destId="{9B1A83AF-6FE9-44E2-B8D8-3FABF6A55C61}" srcOrd="0" destOrd="0" parTransId="{822119C7-CF81-4274-AA44-6587159FD4F0}" sibTransId="{11B2EFC0-5F32-4114-BB3F-EF0BE3EA2818}"/>
    <dgm:cxn modelId="{1FF9C612-28F5-4F7A-B034-20F34E7A9DF8}" type="presParOf" srcId="{D3DE14AB-2D6C-426D-BE12-AB26CB699E4A}" destId="{1E5F4005-1B91-4084-8887-3442405272AF}" srcOrd="0" destOrd="0" presId="urn:microsoft.com/office/officeart/2008/layout/AlternatingPictureBlocks"/>
    <dgm:cxn modelId="{286AC9DD-EE6E-49D6-BF98-E04BF97B725D}" type="presParOf" srcId="{1E5F4005-1B91-4084-8887-3442405272AF}" destId="{E449F230-2141-4059-9E9B-9C1F7B8C2EE4}" srcOrd="0" destOrd="0" presId="urn:microsoft.com/office/officeart/2008/layout/AlternatingPictureBlocks"/>
    <dgm:cxn modelId="{AD6E7C6C-DB32-44B5-B365-D6737DD40BEC}" type="presParOf" srcId="{1E5F4005-1B91-4084-8887-3442405272AF}" destId="{C5460636-B71D-4B57-98C1-2F83F2A45FBA}" srcOrd="1" destOrd="0" presId="urn:microsoft.com/office/officeart/2008/layout/AlternatingPictureBlocks"/>
    <dgm:cxn modelId="{202B9279-263D-4919-B2E9-3D17C8A616C7}" type="presParOf" srcId="{D3DE14AB-2D6C-426D-BE12-AB26CB699E4A}" destId="{1E1A42B9-4DAC-46A1-919F-80EE59873300}" srcOrd="1" destOrd="0" presId="urn:microsoft.com/office/officeart/2008/layout/AlternatingPictureBlocks"/>
    <dgm:cxn modelId="{10189A39-2209-4257-952A-4951E20295C7}" type="presParOf" srcId="{D3DE14AB-2D6C-426D-BE12-AB26CB699E4A}" destId="{C78F0848-0D5E-4B4A-A10D-847A725D7A45}" srcOrd="2" destOrd="0" presId="urn:microsoft.com/office/officeart/2008/layout/AlternatingPictureBlocks"/>
    <dgm:cxn modelId="{424FDACA-C0BC-41D8-AD65-86F63A61ABF7}" type="presParOf" srcId="{C78F0848-0D5E-4B4A-A10D-847A725D7A45}" destId="{6FDA7905-1911-4DB8-B6FA-0A0475075B9E}" srcOrd="0" destOrd="0" presId="urn:microsoft.com/office/officeart/2008/layout/AlternatingPictureBlocks"/>
    <dgm:cxn modelId="{56ED9556-D21B-4993-8E93-D745633D2443}" type="presParOf" srcId="{C78F0848-0D5E-4B4A-A10D-847A725D7A45}" destId="{001AB69C-6802-4008-B817-AADD77FEAE52}" srcOrd="1" destOrd="0" presId="urn:microsoft.com/office/officeart/2008/layout/AlternatingPictureBlock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73DC6A-D0C3-42B9-A5B3-E3EF34EE174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5C020-5861-4D26-B854-CEFBA6995D6F}">
      <dgm:prSet custT="1"/>
      <dgm:spPr/>
      <dgm:t>
        <a:bodyPr/>
        <a:lstStyle/>
        <a:p>
          <a:pPr rtl="0"/>
          <a:r>
            <a:rPr lang="uk-UA" sz="1800" dirty="0" smtClean="0"/>
            <a:t>При страхуванні </a:t>
          </a:r>
          <a:r>
            <a:rPr lang="uk-UA" sz="1800" b="1" dirty="0" smtClean="0"/>
            <a:t>від нещасного випадку </a:t>
          </a:r>
          <a:r>
            <a:rPr lang="uk-UA" sz="1800" dirty="0" smtClean="0"/>
            <a:t>страховий тариф встановлюється у розмірі 1,0 %. За умови страхування членів однієї родини у кількості:</a:t>
          </a:r>
          <a:endParaRPr lang="ru-RU" sz="1800" dirty="0"/>
        </a:p>
      </dgm:t>
    </dgm:pt>
    <dgm:pt modelId="{3CA874A2-3839-4BA6-A1F8-1F04B9C63B02}" type="parTrans" cxnId="{911EBD36-3D97-453C-A039-7AECC3622ED7}">
      <dgm:prSet/>
      <dgm:spPr/>
      <dgm:t>
        <a:bodyPr/>
        <a:lstStyle/>
        <a:p>
          <a:endParaRPr lang="ru-RU"/>
        </a:p>
      </dgm:t>
    </dgm:pt>
    <dgm:pt modelId="{F7A99514-6492-4D86-97BF-1D6F67EF38D2}" type="sibTrans" cxnId="{911EBD36-3D97-453C-A039-7AECC3622ED7}">
      <dgm:prSet/>
      <dgm:spPr/>
      <dgm:t>
        <a:bodyPr/>
        <a:lstStyle/>
        <a:p>
          <a:endParaRPr lang="ru-RU"/>
        </a:p>
      </dgm:t>
    </dgm:pt>
    <dgm:pt modelId="{379FE72A-0F41-4D9C-A314-FBD1F74A83DC}">
      <dgm:prSet custT="1"/>
      <dgm:spPr/>
      <dgm:t>
        <a:bodyPr/>
        <a:lstStyle/>
        <a:p>
          <a:pPr rtl="0"/>
          <a:r>
            <a:rPr lang="uk-UA" sz="1600" dirty="0" smtClean="0"/>
            <a:t>від 3 до 5 осіб до базового тарифу (1,0%) застосовується коефіцієнт -  0,85</a:t>
          </a:r>
          <a:endParaRPr lang="ru-RU" sz="1600" dirty="0"/>
        </a:p>
      </dgm:t>
    </dgm:pt>
    <dgm:pt modelId="{D82326E7-1579-4B98-BA93-1F6C68345A0C}" type="parTrans" cxnId="{3ABF2600-0A95-48E4-8545-9A04D39FE48D}">
      <dgm:prSet/>
      <dgm:spPr/>
      <dgm:t>
        <a:bodyPr/>
        <a:lstStyle/>
        <a:p>
          <a:endParaRPr lang="ru-RU"/>
        </a:p>
      </dgm:t>
    </dgm:pt>
    <dgm:pt modelId="{A8391DE5-1D75-4A47-B11E-302CCCB3B38B}" type="sibTrans" cxnId="{3ABF2600-0A95-48E4-8545-9A04D39FE48D}">
      <dgm:prSet/>
      <dgm:spPr/>
      <dgm:t>
        <a:bodyPr/>
        <a:lstStyle/>
        <a:p>
          <a:endParaRPr lang="ru-RU"/>
        </a:p>
      </dgm:t>
    </dgm:pt>
    <dgm:pt modelId="{FC45AE02-4702-4346-82B8-11EE8D5AEC99}">
      <dgm:prSet custT="1"/>
      <dgm:spPr/>
      <dgm:t>
        <a:bodyPr/>
        <a:lstStyle/>
        <a:p>
          <a:pPr rtl="0"/>
          <a:r>
            <a:rPr lang="uk-UA" sz="1600" dirty="0" smtClean="0"/>
            <a:t>5-ть і більше осіб до базового тарифу (1,0%) застосовується коефіцієнт - 0,75</a:t>
          </a:r>
          <a:endParaRPr lang="ru-RU" sz="1600" dirty="0"/>
        </a:p>
      </dgm:t>
    </dgm:pt>
    <dgm:pt modelId="{9EB53089-8607-4332-86CB-D31F84C7B435}" type="parTrans" cxnId="{CD583BBA-5C9A-4483-8313-DCED697ACBF8}">
      <dgm:prSet/>
      <dgm:spPr/>
      <dgm:t>
        <a:bodyPr/>
        <a:lstStyle/>
        <a:p>
          <a:endParaRPr lang="ru-RU"/>
        </a:p>
      </dgm:t>
    </dgm:pt>
    <dgm:pt modelId="{429BD6A6-6954-410C-9FAD-92F239D94A03}" type="sibTrans" cxnId="{CD583BBA-5C9A-4483-8313-DCED697ACBF8}">
      <dgm:prSet/>
      <dgm:spPr/>
      <dgm:t>
        <a:bodyPr/>
        <a:lstStyle/>
        <a:p>
          <a:endParaRPr lang="ru-RU"/>
        </a:p>
      </dgm:t>
    </dgm:pt>
    <dgm:pt modelId="{700A140C-C21B-4577-8DC3-5C69C452C841}" type="pres">
      <dgm:prSet presAssocID="{3973DC6A-D0C3-42B9-A5B3-E3EF34EE17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8E3E2-161E-4812-AB16-38B06FE426B5}" type="pres">
      <dgm:prSet presAssocID="{1B65C020-5861-4D26-B854-CEFBA6995D6F}" presName="parentLin" presStyleCnt="0"/>
      <dgm:spPr/>
    </dgm:pt>
    <dgm:pt modelId="{C953BCB8-6A1C-40FC-9D2E-3B2477AAC023}" type="pres">
      <dgm:prSet presAssocID="{1B65C020-5861-4D26-B854-CEFBA6995D6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8A20B1-1F4F-4ABB-B5C9-6CD9237475A8}" type="pres">
      <dgm:prSet presAssocID="{1B65C020-5861-4D26-B854-CEFBA6995D6F}" presName="parentText" presStyleLbl="node1" presStyleIdx="0" presStyleCnt="1" custScaleX="122756" custScaleY="15216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7AFBB58-04D2-4D56-813A-E070F8950D00}" type="pres">
      <dgm:prSet presAssocID="{1B65C020-5861-4D26-B854-CEFBA6995D6F}" presName="negativeSpace" presStyleCnt="0"/>
      <dgm:spPr/>
    </dgm:pt>
    <dgm:pt modelId="{FE8F7700-A4BF-42A1-A494-6C65F2881B26}" type="pres">
      <dgm:prSet presAssocID="{1B65C020-5861-4D26-B854-CEFBA6995D6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AC6AE-7CF5-4BAC-885A-9162FA55592B}" type="presOf" srcId="{3973DC6A-D0C3-42B9-A5B3-E3EF34EE1742}" destId="{700A140C-C21B-4577-8DC3-5C69C452C841}" srcOrd="0" destOrd="0" presId="urn:microsoft.com/office/officeart/2005/8/layout/list1"/>
    <dgm:cxn modelId="{15E31E6F-26E0-425A-B573-9B72AEF8FCF3}" type="presOf" srcId="{1B65C020-5861-4D26-B854-CEFBA6995D6F}" destId="{C953BCB8-6A1C-40FC-9D2E-3B2477AAC023}" srcOrd="0" destOrd="0" presId="urn:microsoft.com/office/officeart/2005/8/layout/list1"/>
    <dgm:cxn modelId="{E041C228-0E5D-4AA3-A7E3-6502A88CFFAE}" type="presOf" srcId="{1B65C020-5861-4D26-B854-CEFBA6995D6F}" destId="{368A20B1-1F4F-4ABB-B5C9-6CD9237475A8}" srcOrd="1" destOrd="0" presId="urn:microsoft.com/office/officeart/2005/8/layout/list1"/>
    <dgm:cxn modelId="{04D9B05D-F7D6-46B4-9DD1-0AE378081B8A}" type="presOf" srcId="{379FE72A-0F41-4D9C-A314-FBD1F74A83DC}" destId="{FE8F7700-A4BF-42A1-A494-6C65F2881B26}" srcOrd="0" destOrd="0" presId="urn:microsoft.com/office/officeart/2005/8/layout/list1"/>
    <dgm:cxn modelId="{3ABF2600-0A95-48E4-8545-9A04D39FE48D}" srcId="{1B65C020-5861-4D26-B854-CEFBA6995D6F}" destId="{379FE72A-0F41-4D9C-A314-FBD1F74A83DC}" srcOrd="0" destOrd="0" parTransId="{D82326E7-1579-4B98-BA93-1F6C68345A0C}" sibTransId="{A8391DE5-1D75-4A47-B11E-302CCCB3B38B}"/>
    <dgm:cxn modelId="{BD7F5297-98AD-4D0F-A348-BF1059A18347}" type="presOf" srcId="{FC45AE02-4702-4346-82B8-11EE8D5AEC99}" destId="{FE8F7700-A4BF-42A1-A494-6C65F2881B26}" srcOrd="0" destOrd="1" presId="urn:microsoft.com/office/officeart/2005/8/layout/list1"/>
    <dgm:cxn modelId="{CD583BBA-5C9A-4483-8313-DCED697ACBF8}" srcId="{1B65C020-5861-4D26-B854-CEFBA6995D6F}" destId="{FC45AE02-4702-4346-82B8-11EE8D5AEC99}" srcOrd="1" destOrd="0" parTransId="{9EB53089-8607-4332-86CB-D31F84C7B435}" sibTransId="{429BD6A6-6954-410C-9FAD-92F239D94A03}"/>
    <dgm:cxn modelId="{911EBD36-3D97-453C-A039-7AECC3622ED7}" srcId="{3973DC6A-D0C3-42B9-A5B3-E3EF34EE1742}" destId="{1B65C020-5861-4D26-B854-CEFBA6995D6F}" srcOrd="0" destOrd="0" parTransId="{3CA874A2-3839-4BA6-A1F8-1F04B9C63B02}" sibTransId="{F7A99514-6492-4D86-97BF-1D6F67EF38D2}"/>
    <dgm:cxn modelId="{F5A1B860-0DDE-44DD-9D82-07643CE09443}" type="presParOf" srcId="{700A140C-C21B-4577-8DC3-5C69C452C841}" destId="{BE68E3E2-161E-4812-AB16-38B06FE426B5}" srcOrd="0" destOrd="0" presId="urn:microsoft.com/office/officeart/2005/8/layout/list1"/>
    <dgm:cxn modelId="{DC463888-2004-4A18-ADC7-FA54DCE11F7D}" type="presParOf" srcId="{BE68E3E2-161E-4812-AB16-38B06FE426B5}" destId="{C953BCB8-6A1C-40FC-9D2E-3B2477AAC023}" srcOrd="0" destOrd="0" presId="urn:microsoft.com/office/officeart/2005/8/layout/list1"/>
    <dgm:cxn modelId="{ED440143-13DF-4B01-9369-C6F8A9692ADD}" type="presParOf" srcId="{BE68E3E2-161E-4812-AB16-38B06FE426B5}" destId="{368A20B1-1F4F-4ABB-B5C9-6CD9237475A8}" srcOrd="1" destOrd="0" presId="urn:microsoft.com/office/officeart/2005/8/layout/list1"/>
    <dgm:cxn modelId="{019FF085-F514-4839-8222-DC3AFFAF859A}" type="presParOf" srcId="{700A140C-C21B-4577-8DC3-5C69C452C841}" destId="{67AFBB58-04D2-4D56-813A-E070F8950D00}" srcOrd="1" destOrd="0" presId="urn:microsoft.com/office/officeart/2005/8/layout/list1"/>
    <dgm:cxn modelId="{B52A7AF7-4D73-43EE-BFE9-97EDA43277F8}" type="presParOf" srcId="{700A140C-C21B-4577-8DC3-5C69C452C841}" destId="{FE8F7700-A4BF-42A1-A494-6C65F2881B26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F7612F-1900-489B-8738-5AA987629498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3A983E3D-2C25-4F1B-BA7E-0DCF8B250891}">
      <dgm:prSet custT="1"/>
      <dgm:spPr/>
      <dgm:t>
        <a:bodyPr/>
        <a:lstStyle/>
        <a:p>
          <a:pPr rtl="0"/>
          <a:r>
            <a:rPr lang="uk-UA" sz="1800" b="1" dirty="0" smtClean="0"/>
            <a:t>Не є підставою для відмови у виплаті страхового відшкодування:</a:t>
          </a:r>
          <a:endParaRPr lang="ru-RU" sz="1800" b="1" dirty="0"/>
        </a:p>
      </dgm:t>
    </dgm:pt>
    <dgm:pt modelId="{461B222B-85B1-434C-A098-38B1B623B46D}" type="parTrans" cxnId="{74A405A6-B738-4995-BE14-7B1F2D66DE33}">
      <dgm:prSet/>
      <dgm:spPr/>
      <dgm:t>
        <a:bodyPr/>
        <a:lstStyle/>
        <a:p>
          <a:endParaRPr lang="ru-RU"/>
        </a:p>
      </dgm:t>
    </dgm:pt>
    <dgm:pt modelId="{A80B060D-7380-4D02-B0AC-20B2B9088483}" type="sibTrans" cxnId="{74A405A6-B738-4995-BE14-7B1F2D66DE33}">
      <dgm:prSet/>
      <dgm:spPr/>
      <dgm:t>
        <a:bodyPr/>
        <a:lstStyle/>
        <a:p>
          <a:endParaRPr lang="ru-RU"/>
        </a:p>
      </dgm:t>
    </dgm:pt>
    <dgm:pt modelId="{0950BBD1-C8A8-4EDA-9AD4-353E2C8364B1}">
      <dgm:prSet custT="1"/>
      <dgm:spPr/>
      <dgm:t>
        <a:bodyPr/>
        <a:lstStyle/>
        <a:p>
          <a:pPr rtl="0"/>
          <a:r>
            <a:rPr lang="uk-UA" sz="1400" smtClean="0"/>
            <a:t>порушення страхувальником умов пожежної й охоронної безпеки, інших встановлених правил та нормативів використання і збереження майна, мов технологічних процесів, техніки безпеки, що призвело до загибелі, пошкодження чи втрати застрахованого майна;</a:t>
          </a:r>
          <a:endParaRPr lang="ru-RU" sz="1400"/>
        </a:p>
      </dgm:t>
    </dgm:pt>
    <dgm:pt modelId="{40AFAE8E-E719-4C35-AED1-5E980EDD92A7}" type="parTrans" cxnId="{C3C1546C-1660-47BA-9EDE-33546567BF6B}">
      <dgm:prSet/>
      <dgm:spPr/>
      <dgm:t>
        <a:bodyPr/>
        <a:lstStyle/>
        <a:p>
          <a:endParaRPr lang="ru-RU"/>
        </a:p>
      </dgm:t>
    </dgm:pt>
    <dgm:pt modelId="{767D8C46-F602-42F5-86FC-78A6D0BEBB90}" type="sibTrans" cxnId="{C3C1546C-1660-47BA-9EDE-33546567BF6B}">
      <dgm:prSet/>
      <dgm:spPr/>
      <dgm:t>
        <a:bodyPr/>
        <a:lstStyle/>
        <a:p>
          <a:endParaRPr lang="ru-RU"/>
        </a:p>
      </dgm:t>
    </dgm:pt>
    <dgm:pt modelId="{A061C254-42F5-4E75-8524-F03DA081212A}">
      <dgm:prSet custT="1"/>
      <dgm:spPr/>
      <dgm:t>
        <a:bodyPr/>
        <a:lstStyle/>
        <a:p>
          <a:pPr rtl="0"/>
          <a:r>
            <a:rPr lang="ru-RU" sz="1400" smtClean="0"/>
            <a:t>я</a:t>
          </a:r>
          <a:r>
            <a:rPr lang="uk-UA" sz="1400" smtClean="0"/>
            <a:t>кщо в випадку викрадення майна, пошкодження чи знищення внаслідок дій третіх осіб слідчими органами відмовлено у порушенні кримінальної справи або порушену кримінальну справу закрито у зв’язку із мало значимістю або у зв’язку із недоведеністю участі потерпілого;</a:t>
          </a:r>
          <a:endParaRPr lang="ru-RU" sz="1400"/>
        </a:p>
      </dgm:t>
    </dgm:pt>
    <dgm:pt modelId="{B1A1100E-CD52-4192-8F3D-AA17338E03D8}" type="parTrans" cxnId="{8800025C-8FBE-4915-B21F-16E56A69ECC3}">
      <dgm:prSet/>
      <dgm:spPr/>
      <dgm:t>
        <a:bodyPr/>
        <a:lstStyle/>
        <a:p>
          <a:endParaRPr lang="ru-RU"/>
        </a:p>
      </dgm:t>
    </dgm:pt>
    <dgm:pt modelId="{2CD8DC18-830E-4D0F-8574-5F79F5B2EC79}" type="sibTrans" cxnId="{8800025C-8FBE-4915-B21F-16E56A69ECC3}">
      <dgm:prSet/>
      <dgm:spPr/>
      <dgm:t>
        <a:bodyPr/>
        <a:lstStyle/>
        <a:p>
          <a:endParaRPr lang="ru-RU"/>
        </a:p>
      </dgm:t>
    </dgm:pt>
    <dgm:pt modelId="{0C3710B2-BCA0-4755-ABE4-635BD1A58372}">
      <dgm:prSet custT="1"/>
      <dgm:spPr/>
      <dgm:t>
        <a:bodyPr/>
        <a:lstStyle/>
        <a:p>
          <a:pPr rtl="0"/>
          <a:r>
            <a:rPr lang="uk-UA" sz="1400" dirty="0" smtClean="0"/>
            <a:t>підлягає відшкодуванню збиток страхувальника, що виник внаслідок знищення або пошкодження електричного устаткування (включаючи електропроводку), в тому числі того, яке стало джерелом пожежі або вибуху внаслідок пошкодження ізоляції, короткого замикання, </a:t>
          </a:r>
          <a:r>
            <a:rPr lang="uk-UA" sz="1400" dirty="0" err="1" smtClean="0"/>
            <a:t>замикання</a:t>
          </a:r>
          <a:r>
            <a:rPr lang="uk-UA" sz="1400" dirty="0" smtClean="0"/>
            <a:t> в обмотці, замикання на корпус або на землю, іскріння, відмови вимірювальних, регулюючих приладів, а також приладів, що гарантують безпеку.</a:t>
          </a:r>
          <a:endParaRPr lang="ru-RU" sz="1400" dirty="0"/>
        </a:p>
      </dgm:t>
    </dgm:pt>
    <dgm:pt modelId="{2A03D9BB-A88B-410D-A435-10E2D8C7B858}" type="parTrans" cxnId="{3A3D0360-2452-48CA-BE5B-338B1B339232}">
      <dgm:prSet/>
      <dgm:spPr/>
      <dgm:t>
        <a:bodyPr/>
        <a:lstStyle/>
        <a:p>
          <a:endParaRPr lang="ru-RU"/>
        </a:p>
      </dgm:t>
    </dgm:pt>
    <dgm:pt modelId="{730BFC9D-3BA8-4FA5-AE20-BCD4C95E5D01}" type="sibTrans" cxnId="{3A3D0360-2452-48CA-BE5B-338B1B339232}">
      <dgm:prSet/>
      <dgm:spPr/>
      <dgm:t>
        <a:bodyPr/>
        <a:lstStyle/>
        <a:p>
          <a:endParaRPr lang="ru-RU"/>
        </a:p>
      </dgm:t>
    </dgm:pt>
    <dgm:pt modelId="{C1A681EC-D188-41A8-A858-270226E51113}" type="pres">
      <dgm:prSet presAssocID="{20F7612F-1900-489B-8738-5AA9876294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FC5169-D5F0-4107-A7A1-6A50E1A58339}" type="pres">
      <dgm:prSet presAssocID="{0C3710B2-BCA0-4755-ABE4-635BD1A58372}" presName="boxAndChildren" presStyleCnt="0"/>
      <dgm:spPr/>
    </dgm:pt>
    <dgm:pt modelId="{14751866-47E2-4F33-9F10-24488BFEB27F}" type="pres">
      <dgm:prSet presAssocID="{0C3710B2-BCA0-4755-ABE4-635BD1A58372}" presName="parentTextBox" presStyleLbl="node1" presStyleIdx="0" presStyleCnt="4"/>
      <dgm:spPr/>
      <dgm:t>
        <a:bodyPr/>
        <a:lstStyle/>
        <a:p>
          <a:endParaRPr lang="ru-RU"/>
        </a:p>
      </dgm:t>
    </dgm:pt>
    <dgm:pt modelId="{7EBC38A1-537C-4ABC-BB1B-FADC9BAB362C}" type="pres">
      <dgm:prSet presAssocID="{2CD8DC18-830E-4D0F-8574-5F79F5B2EC79}" presName="sp" presStyleCnt="0"/>
      <dgm:spPr/>
    </dgm:pt>
    <dgm:pt modelId="{0DFA04D9-6509-4E2D-A5CC-52A98BD3B099}" type="pres">
      <dgm:prSet presAssocID="{A061C254-42F5-4E75-8524-F03DA081212A}" presName="arrowAndChildren" presStyleCnt="0"/>
      <dgm:spPr/>
    </dgm:pt>
    <dgm:pt modelId="{EE28B053-4DBC-4738-8FA4-ECC4707E1883}" type="pres">
      <dgm:prSet presAssocID="{A061C254-42F5-4E75-8524-F03DA081212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C1C9F9F-D4FB-41DD-9024-3C3A20F9F851}" type="pres">
      <dgm:prSet presAssocID="{767D8C46-F602-42F5-86FC-78A6D0BEBB90}" presName="sp" presStyleCnt="0"/>
      <dgm:spPr/>
    </dgm:pt>
    <dgm:pt modelId="{97ADB952-10BE-47A2-8922-0C10D0ABFE00}" type="pres">
      <dgm:prSet presAssocID="{0950BBD1-C8A8-4EDA-9AD4-353E2C8364B1}" presName="arrowAndChildren" presStyleCnt="0"/>
      <dgm:spPr/>
    </dgm:pt>
    <dgm:pt modelId="{94545EDF-7643-4D55-A432-68A0CA579E6E}" type="pres">
      <dgm:prSet presAssocID="{0950BBD1-C8A8-4EDA-9AD4-353E2C8364B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7CD8EC1-7602-4566-A586-D315B0F322DA}" type="pres">
      <dgm:prSet presAssocID="{A80B060D-7380-4D02-B0AC-20B2B9088483}" presName="sp" presStyleCnt="0"/>
      <dgm:spPr/>
    </dgm:pt>
    <dgm:pt modelId="{447BAC67-D2D8-49A6-AD8D-03FB2D1C28B1}" type="pres">
      <dgm:prSet presAssocID="{3A983E3D-2C25-4F1B-BA7E-0DCF8B250891}" presName="arrowAndChildren" presStyleCnt="0"/>
      <dgm:spPr/>
    </dgm:pt>
    <dgm:pt modelId="{D6494832-0F68-4BE2-979D-8CA28479BCD5}" type="pres">
      <dgm:prSet presAssocID="{3A983E3D-2C25-4F1B-BA7E-0DCF8B250891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343B922-C2FF-4ADD-A4DF-043AA2499AD9}" type="presOf" srcId="{A061C254-42F5-4E75-8524-F03DA081212A}" destId="{EE28B053-4DBC-4738-8FA4-ECC4707E1883}" srcOrd="0" destOrd="0" presId="urn:microsoft.com/office/officeart/2005/8/layout/process4"/>
    <dgm:cxn modelId="{C3C1546C-1660-47BA-9EDE-33546567BF6B}" srcId="{20F7612F-1900-489B-8738-5AA987629498}" destId="{0950BBD1-C8A8-4EDA-9AD4-353E2C8364B1}" srcOrd="1" destOrd="0" parTransId="{40AFAE8E-E719-4C35-AED1-5E980EDD92A7}" sibTransId="{767D8C46-F602-42F5-86FC-78A6D0BEBB90}"/>
    <dgm:cxn modelId="{AD35D621-5E7D-41FF-83CB-AA22D34C5E5C}" type="presOf" srcId="{20F7612F-1900-489B-8738-5AA987629498}" destId="{C1A681EC-D188-41A8-A858-270226E51113}" srcOrd="0" destOrd="0" presId="urn:microsoft.com/office/officeart/2005/8/layout/process4"/>
    <dgm:cxn modelId="{74A405A6-B738-4995-BE14-7B1F2D66DE33}" srcId="{20F7612F-1900-489B-8738-5AA987629498}" destId="{3A983E3D-2C25-4F1B-BA7E-0DCF8B250891}" srcOrd="0" destOrd="0" parTransId="{461B222B-85B1-434C-A098-38B1B623B46D}" sibTransId="{A80B060D-7380-4D02-B0AC-20B2B9088483}"/>
    <dgm:cxn modelId="{3A3D0360-2452-48CA-BE5B-338B1B339232}" srcId="{20F7612F-1900-489B-8738-5AA987629498}" destId="{0C3710B2-BCA0-4755-ABE4-635BD1A58372}" srcOrd="3" destOrd="0" parTransId="{2A03D9BB-A88B-410D-A435-10E2D8C7B858}" sibTransId="{730BFC9D-3BA8-4FA5-AE20-BCD4C95E5D01}"/>
    <dgm:cxn modelId="{384E2F4D-A1AA-44BE-AD52-A0B7FACE1F75}" type="presOf" srcId="{3A983E3D-2C25-4F1B-BA7E-0DCF8B250891}" destId="{D6494832-0F68-4BE2-979D-8CA28479BCD5}" srcOrd="0" destOrd="0" presId="urn:microsoft.com/office/officeart/2005/8/layout/process4"/>
    <dgm:cxn modelId="{8F833820-12AF-451E-81B6-4D73EE5DE072}" type="presOf" srcId="{0C3710B2-BCA0-4755-ABE4-635BD1A58372}" destId="{14751866-47E2-4F33-9F10-24488BFEB27F}" srcOrd="0" destOrd="0" presId="urn:microsoft.com/office/officeart/2005/8/layout/process4"/>
    <dgm:cxn modelId="{8800025C-8FBE-4915-B21F-16E56A69ECC3}" srcId="{20F7612F-1900-489B-8738-5AA987629498}" destId="{A061C254-42F5-4E75-8524-F03DA081212A}" srcOrd="2" destOrd="0" parTransId="{B1A1100E-CD52-4192-8F3D-AA17338E03D8}" sibTransId="{2CD8DC18-830E-4D0F-8574-5F79F5B2EC79}"/>
    <dgm:cxn modelId="{C399C67B-1374-42E0-B5C8-A9D52D42D9AB}" type="presOf" srcId="{0950BBD1-C8A8-4EDA-9AD4-353E2C8364B1}" destId="{94545EDF-7643-4D55-A432-68A0CA579E6E}" srcOrd="0" destOrd="0" presId="urn:microsoft.com/office/officeart/2005/8/layout/process4"/>
    <dgm:cxn modelId="{9A22759A-D6C9-4001-8D29-796315AD9979}" type="presParOf" srcId="{C1A681EC-D188-41A8-A858-270226E51113}" destId="{66FC5169-D5F0-4107-A7A1-6A50E1A58339}" srcOrd="0" destOrd="0" presId="urn:microsoft.com/office/officeart/2005/8/layout/process4"/>
    <dgm:cxn modelId="{FB6CFBF6-27D4-4EED-A666-79276B40F8AC}" type="presParOf" srcId="{66FC5169-D5F0-4107-A7A1-6A50E1A58339}" destId="{14751866-47E2-4F33-9F10-24488BFEB27F}" srcOrd="0" destOrd="0" presId="urn:microsoft.com/office/officeart/2005/8/layout/process4"/>
    <dgm:cxn modelId="{626BFB64-526B-4622-8700-8F5684746B48}" type="presParOf" srcId="{C1A681EC-D188-41A8-A858-270226E51113}" destId="{7EBC38A1-537C-4ABC-BB1B-FADC9BAB362C}" srcOrd="1" destOrd="0" presId="urn:microsoft.com/office/officeart/2005/8/layout/process4"/>
    <dgm:cxn modelId="{0428778C-E80E-4F83-8F2F-8C8B4881FA3B}" type="presParOf" srcId="{C1A681EC-D188-41A8-A858-270226E51113}" destId="{0DFA04D9-6509-4E2D-A5CC-52A98BD3B099}" srcOrd="2" destOrd="0" presId="urn:microsoft.com/office/officeart/2005/8/layout/process4"/>
    <dgm:cxn modelId="{A29A5F78-A118-4436-8F8C-C5041A6F06BD}" type="presParOf" srcId="{0DFA04D9-6509-4E2D-A5CC-52A98BD3B099}" destId="{EE28B053-4DBC-4738-8FA4-ECC4707E1883}" srcOrd="0" destOrd="0" presId="urn:microsoft.com/office/officeart/2005/8/layout/process4"/>
    <dgm:cxn modelId="{6EE87326-0C27-4781-AE45-716BDEE02D21}" type="presParOf" srcId="{C1A681EC-D188-41A8-A858-270226E51113}" destId="{5C1C9F9F-D4FB-41DD-9024-3C3A20F9F851}" srcOrd="3" destOrd="0" presId="urn:microsoft.com/office/officeart/2005/8/layout/process4"/>
    <dgm:cxn modelId="{AF75AB79-3F30-4718-A0A8-D476C46D2D2D}" type="presParOf" srcId="{C1A681EC-D188-41A8-A858-270226E51113}" destId="{97ADB952-10BE-47A2-8922-0C10D0ABFE00}" srcOrd="4" destOrd="0" presId="urn:microsoft.com/office/officeart/2005/8/layout/process4"/>
    <dgm:cxn modelId="{8E04E01F-DD1E-4556-ADA2-9A388DB1BB41}" type="presParOf" srcId="{97ADB952-10BE-47A2-8922-0C10D0ABFE00}" destId="{94545EDF-7643-4D55-A432-68A0CA579E6E}" srcOrd="0" destOrd="0" presId="urn:microsoft.com/office/officeart/2005/8/layout/process4"/>
    <dgm:cxn modelId="{791C60B2-4A33-4292-9D96-C21556EF2658}" type="presParOf" srcId="{C1A681EC-D188-41A8-A858-270226E51113}" destId="{37CD8EC1-7602-4566-A586-D315B0F322DA}" srcOrd="5" destOrd="0" presId="urn:microsoft.com/office/officeart/2005/8/layout/process4"/>
    <dgm:cxn modelId="{C7E802E9-1F24-4742-BDA9-8C144FB73B43}" type="presParOf" srcId="{C1A681EC-D188-41A8-A858-270226E51113}" destId="{447BAC67-D2D8-49A6-AD8D-03FB2D1C28B1}" srcOrd="6" destOrd="0" presId="urn:microsoft.com/office/officeart/2005/8/layout/process4"/>
    <dgm:cxn modelId="{7E019A11-D766-4017-9821-BF1B4CC05AED}" type="presParOf" srcId="{447BAC67-D2D8-49A6-AD8D-03FB2D1C28B1}" destId="{D6494832-0F68-4BE2-979D-8CA28479BCD5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10D172-EC42-4132-AEA2-8E491C72F7E6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9199DDB-3324-4C90-BD28-3DCF8D73CDB4}">
      <dgm:prSet custT="1"/>
      <dgm:spPr/>
      <dgm:t>
        <a:bodyPr/>
        <a:lstStyle/>
        <a:p>
          <a:pPr rtl="0"/>
          <a:r>
            <a:rPr lang="uk-UA" sz="1800" b="0" dirty="0" smtClean="0"/>
            <a:t>За умови невиконання цієї вимоги врегулювання збитків буде проведено згідно умов Договору страхування</a:t>
          </a:r>
          <a:endParaRPr lang="ru-RU" sz="1800" b="0" dirty="0"/>
        </a:p>
      </dgm:t>
    </dgm:pt>
    <dgm:pt modelId="{C9AC3462-5E78-48D4-B86D-5AD966BFDC9B}" type="parTrans" cxnId="{C256D4AF-D792-4D39-ABFB-E22F18E7A11D}">
      <dgm:prSet/>
      <dgm:spPr/>
      <dgm:t>
        <a:bodyPr/>
        <a:lstStyle/>
        <a:p>
          <a:endParaRPr lang="ru-RU"/>
        </a:p>
      </dgm:t>
    </dgm:pt>
    <dgm:pt modelId="{1E31CDA6-4DD4-4570-8B75-55C067458D6F}" type="sibTrans" cxnId="{C256D4AF-D792-4D39-ABFB-E22F18E7A11D}">
      <dgm:prSet/>
      <dgm:spPr/>
      <dgm:t>
        <a:bodyPr/>
        <a:lstStyle/>
        <a:p>
          <a:endParaRPr lang="ru-RU"/>
        </a:p>
      </dgm:t>
    </dgm:pt>
    <dgm:pt modelId="{3E4CA96D-85FF-4DAC-8370-79691FAA18C1}" type="pres">
      <dgm:prSet presAssocID="{8810D172-EC42-4132-AEA2-8E491C72F7E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AF4609-DF7B-4E04-A667-594DB64CFE94}" type="pres">
      <dgm:prSet presAssocID="{E9199DDB-3324-4C90-BD28-3DCF8D73CDB4}" presName="Accent1" presStyleCnt="0"/>
      <dgm:spPr/>
    </dgm:pt>
    <dgm:pt modelId="{F79663BF-D838-4649-A737-A2F04BDD443C}" type="pres">
      <dgm:prSet presAssocID="{E9199DDB-3324-4C90-BD28-3DCF8D73CDB4}" presName="Accent" presStyleLbl="node1" presStyleIdx="0" presStyleCnt="1"/>
      <dgm:spPr/>
    </dgm:pt>
    <dgm:pt modelId="{0619A64A-0A2F-481E-9ACB-853E1CF3146A}" type="pres">
      <dgm:prSet presAssocID="{E9199DDB-3324-4C90-BD28-3DCF8D73CDB4}" presName="Parent1" presStyleLbl="revTx" presStyleIdx="0" presStyleCnt="1" custScaleY="143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14830-9E9A-4584-AD50-21FAB204F42D}" type="presOf" srcId="{8810D172-EC42-4132-AEA2-8E491C72F7E6}" destId="{3E4CA96D-85FF-4DAC-8370-79691FAA18C1}" srcOrd="0" destOrd="0" presId="urn:microsoft.com/office/officeart/2009/layout/CircleArrowProcess"/>
    <dgm:cxn modelId="{C256D4AF-D792-4D39-ABFB-E22F18E7A11D}" srcId="{8810D172-EC42-4132-AEA2-8E491C72F7E6}" destId="{E9199DDB-3324-4C90-BD28-3DCF8D73CDB4}" srcOrd="0" destOrd="0" parTransId="{C9AC3462-5E78-48D4-B86D-5AD966BFDC9B}" sibTransId="{1E31CDA6-4DD4-4570-8B75-55C067458D6F}"/>
    <dgm:cxn modelId="{D5BBFDFF-4101-4025-99B0-E99008EDD726}" type="presOf" srcId="{E9199DDB-3324-4C90-BD28-3DCF8D73CDB4}" destId="{0619A64A-0A2F-481E-9ACB-853E1CF3146A}" srcOrd="0" destOrd="0" presId="urn:microsoft.com/office/officeart/2009/layout/CircleArrowProcess"/>
    <dgm:cxn modelId="{14F351FB-11EF-4DA6-B734-01553BF82723}" type="presParOf" srcId="{3E4CA96D-85FF-4DAC-8370-79691FAA18C1}" destId="{EDAF4609-DF7B-4E04-A667-594DB64CFE94}" srcOrd="0" destOrd="0" presId="urn:microsoft.com/office/officeart/2009/layout/CircleArrowProcess"/>
    <dgm:cxn modelId="{CC40C15F-0AE8-402B-BC5A-3E50321BFCF7}" type="presParOf" srcId="{EDAF4609-DF7B-4E04-A667-594DB64CFE94}" destId="{F79663BF-D838-4649-A737-A2F04BDD443C}" srcOrd="0" destOrd="0" presId="urn:microsoft.com/office/officeart/2009/layout/CircleArrowProcess"/>
    <dgm:cxn modelId="{28417197-3CBC-41DE-9F76-B0AD6F26C93B}" type="presParOf" srcId="{3E4CA96D-85FF-4DAC-8370-79691FAA18C1}" destId="{0619A64A-0A2F-481E-9ACB-853E1CF3146A}" srcOrd="1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C6C4AB-6BEE-4980-96BF-A183C0C35CA3}" type="doc">
      <dgm:prSet loTypeId="urn:microsoft.com/office/officeart/2005/8/layout/vList3#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4DDA72-3804-4954-A2D7-A83BFD3DB892}">
      <dgm:prSet/>
      <dgm:spPr/>
      <dgm:t>
        <a:bodyPr/>
        <a:lstStyle/>
        <a:p>
          <a:pPr rtl="0"/>
          <a:r>
            <a:rPr lang="uk-UA" b="0" dirty="0" smtClean="0">
              <a:solidFill>
                <a:schemeClr val="tx1"/>
              </a:solidFill>
            </a:rPr>
            <a:t>В графі «Особливі умови» слід зазначити: </a:t>
          </a:r>
          <a:r>
            <a:rPr lang="ru-RU" b="0" dirty="0" smtClean="0">
              <a:solidFill>
                <a:schemeClr val="tx1"/>
              </a:solidFill>
            </a:rPr>
            <a:t> </a:t>
          </a:r>
          <a:r>
            <a:rPr lang="ru-RU" b="1" i="1" dirty="0" smtClean="0">
              <a:solidFill>
                <a:schemeClr val="tx1"/>
              </a:solidFill>
            </a:rPr>
            <a:t>«</a:t>
          </a:r>
          <a:r>
            <a:rPr lang="uk-UA" b="1" i="1" dirty="0" smtClean="0">
              <a:solidFill>
                <a:schemeClr val="tx1"/>
              </a:solidFill>
            </a:rPr>
            <a:t>Умови Програми «Дачник-2012» є пріоритетними над умовами цього Договору»</a:t>
          </a:r>
          <a:endParaRPr lang="ru-RU" b="1" i="1" dirty="0">
            <a:solidFill>
              <a:schemeClr val="tx1"/>
            </a:solidFill>
          </a:endParaRPr>
        </a:p>
      </dgm:t>
    </dgm:pt>
    <dgm:pt modelId="{8FFBFCEA-26B4-49F0-8FF7-11A52D37CFBC}" type="parTrans" cxnId="{5813D00A-3545-49D3-9016-C8720C31867B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C10319D-617B-4D6E-A5D4-48B66BCF4605}" type="sibTrans" cxnId="{5813D00A-3545-49D3-9016-C8720C31867B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E9634D4-52B0-4CE7-B2D5-2E61C2BBADE2}" type="pres">
      <dgm:prSet presAssocID="{4AC6C4AB-6BEE-4980-96BF-A183C0C35C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1C14E-18C4-41AB-94F3-B1A3B85441A4}" type="pres">
      <dgm:prSet presAssocID="{184DDA72-3804-4954-A2D7-A83BFD3DB892}" presName="composite" presStyleCnt="0"/>
      <dgm:spPr/>
    </dgm:pt>
    <dgm:pt modelId="{E1C78C23-628D-4F6D-850B-206EF46BD801}" type="pres">
      <dgm:prSet presAssocID="{184DDA72-3804-4954-A2D7-A83BFD3DB892}" presName="imgShp" presStyleLbl="fgImgPlace1" presStyleIdx="0" presStyleCnt="1" custLinFactNeighborX="-771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3E4422-72B3-42CB-9161-81855B3E4AA9}" type="pres">
      <dgm:prSet presAssocID="{184DDA72-3804-4954-A2D7-A83BFD3DB892}" presName="txShp" presStyleLbl="node1" presStyleIdx="0" presStyleCnt="1" custScaleX="1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13D00A-3545-49D3-9016-C8720C31867B}" srcId="{4AC6C4AB-6BEE-4980-96BF-A183C0C35CA3}" destId="{184DDA72-3804-4954-A2D7-A83BFD3DB892}" srcOrd="0" destOrd="0" parTransId="{8FFBFCEA-26B4-49F0-8FF7-11A52D37CFBC}" sibTransId="{BC10319D-617B-4D6E-A5D4-48B66BCF4605}"/>
    <dgm:cxn modelId="{CCBE69D1-28AC-49F2-96D4-F38009F2A307}" type="presOf" srcId="{4AC6C4AB-6BEE-4980-96BF-A183C0C35CA3}" destId="{1E9634D4-52B0-4CE7-B2D5-2E61C2BBADE2}" srcOrd="0" destOrd="0" presId="urn:microsoft.com/office/officeart/2005/8/layout/vList3#4"/>
    <dgm:cxn modelId="{2D3DCE7C-EA59-4941-B721-D90C2ABCB789}" type="presOf" srcId="{184DDA72-3804-4954-A2D7-A83BFD3DB892}" destId="{053E4422-72B3-42CB-9161-81855B3E4AA9}" srcOrd="0" destOrd="0" presId="urn:microsoft.com/office/officeart/2005/8/layout/vList3#4"/>
    <dgm:cxn modelId="{961B3F28-9C90-423C-A6B0-B2AB8C6B9E2B}" type="presParOf" srcId="{1E9634D4-52B0-4CE7-B2D5-2E61C2BBADE2}" destId="{7441C14E-18C4-41AB-94F3-B1A3B85441A4}" srcOrd="0" destOrd="0" presId="urn:microsoft.com/office/officeart/2005/8/layout/vList3#4"/>
    <dgm:cxn modelId="{9EC5B02E-D433-40A0-8533-BD96552F82A0}" type="presParOf" srcId="{7441C14E-18C4-41AB-94F3-B1A3B85441A4}" destId="{E1C78C23-628D-4F6D-850B-206EF46BD801}" srcOrd="0" destOrd="0" presId="urn:microsoft.com/office/officeart/2005/8/layout/vList3#4"/>
    <dgm:cxn modelId="{E3145EDA-D72C-4485-9A92-6D5EE84AFACB}" type="presParOf" srcId="{7441C14E-18C4-41AB-94F3-B1A3B85441A4}" destId="{053E4422-72B3-42CB-9161-81855B3E4AA9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DF2792-6689-44AD-8117-23B40EB3F953}" type="doc">
      <dgm:prSet loTypeId="urn:microsoft.com/office/officeart/2005/8/layout/chevronAccent+Icon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D41F5-D9E3-4897-85D9-F4A9D958FAD7}">
      <dgm:prSet custT="1"/>
      <dgm:spPr/>
      <dgm:t>
        <a:bodyPr/>
        <a:lstStyle/>
        <a:p>
          <a:r>
            <a:rPr lang="uk-UA" sz="1300" dirty="0" smtClean="0"/>
            <a:t>Первинні договори страхування набирають  чинності: </a:t>
          </a:r>
          <a:r>
            <a:rPr lang="ru-RU" sz="1300" dirty="0" smtClean="0"/>
            <a:t>з 00 годин 00 </a:t>
          </a:r>
          <a:r>
            <a:rPr lang="uk-UA" sz="1300" dirty="0" smtClean="0"/>
            <a:t>хвилин</a:t>
          </a:r>
          <a:r>
            <a:rPr lang="ru-RU" sz="1300" dirty="0" smtClean="0"/>
            <a:t> дня, </a:t>
          </a:r>
          <a:r>
            <a:rPr lang="uk-UA" sz="1300" dirty="0" smtClean="0"/>
            <a:t>зазначеного</a:t>
          </a:r>
          <a:r>
            <a:rPr lang="ru-RU" sz="1300" dirty="0" smtClean="0"/>
            <a:t> у </a:t>
          </a:r>
          <a:r>
            <a:rPr lang="uk-UA" sz="1300" dirty="0" smtClean="0"/>
            <a:t>договорі </a:t>
          </a:r>
          <a:r>
            <a:rPr lang="ru-RU" sz="1300" dirty="0" smtClean="0"/>
            <a:t>як дата початку </a:t>
          </a:r>
          <a:r>
            <a:rPr lang="uk-UA" sz="1300" dirty="0" smtClean="0"/>
            <a:t>дії д</a:t>
          </a:r>
          <a:r>
            <a:rPr lang="ru-RU" sz="1300" dirty="0" smtClean="0"/>
            <a:t>оговору, </a:t>
          </a:r>
          <a:r>
            <a:rPr lang="uk-UA" sz="1300" dirty="0" smtClean="0"/>
            <a:t>але не раніше 00 годин 00 хвилин дня, наступного </a:t>
          </a:r>
          <a:r>
            <a:rPr lang="uk-UA" sz="1300" b="1" dirty="0" smtClean="0"/>
            <a:t>за </a:t>
          </a:r>
          <a:r>
            <a:rPr lang="ru-RU" sz="1300" b="1" dirty="0" smtClean="0"/>
            <a:t>5 </a:t>
          </a:r>
          <a:r>
            <a:rPr lang="uk-UA" sz="1300" b="1" dirty="0" smtClean="0"/>
            <a:t>днем надходження </a:t>
          </a:r>
          <a:r>
            <a:rPr lang="uk-UA" sz="1300" dirty="0" smtClean="0"/>
            <a:t>страхового платежу на рахунок Страховика</a:t>
          </a:r>
          <a:endParaRPr lang="ru-RU" sz="1300" dirty="0"/>
        </a:p>
      </dgm:t>
    </dgm:pt>
    <dgm:pt modelId="{07FDEE4F-BFF1-4F6D-9F32-2AABA5452DB5}" type="parTrans" cxnId="{B1AB8E4B-52EE-4DE0-BF92-35A1C2BE748E}">
      <dgm:prSet/>
      <dgm:spPr/>
      <dgm:t>
        <a:bodyPr/>
        <a:lstStyle/>
        <a:p>
          <a:endParaRPr lang="ru-RU" sz="2000"/>
        </a:p>
      </dgm:t>
    </dgm:pt>
    <dgm:pt modelId="{9ECA079B-2DD5-4EBA-83C7-B6B2F34556AF}" type="sibTrans" cxnId="{B1AB8E4B-52EE-4DE0-BF92-35A1C2BE748E}">
      <dgm:prSet/>
      <dgm:spPr/>
      <dgm:t>
        <a:bodyPr/>
        <a:lstStyle/>
        <a:p>
          <a:endParaRPr lang="ru-RU" sz="2000"/>
        </a:p>
      </dgm:t>
    </dgm:pt>
    <dgm:pt modelId="{5877B332-901C-4FA2-89D3-11F4509AD09A}">
      <dgm:prSet custT="1"/>
      <dgm:spPr/>
      <dgm:t>
        <a:bodyPr/>
        <a:lstStyle/>
        <a:p>
          <a:pPr rtl="0"/>
          <a:r>
            <a:rPr lang="uk-UA" sz="1400" dirty="0" smtClean="0"/>
            <a:t>Договори страхування укладаються терміном </a:t>
          </a:r>
          <a:br>
            <a:rPr lang="uk-UA" sz="1400" dirty="0" smtClean="0"/>
          </a:br>
          <a:r>
            <a:rPr lang="uk-UA" sz="1400" b="1" dirty="0" smtClean="0"/>
            <a:t>на один рік</a:t>
          </a:r>
          <a:endParaRPr lang="ru-RU" sz="1400" b="1" dirty="0"/>
        </a:p>
      </dgm:t>
    </dgm:pt>
    <dgm:pt modelId="{CA6D4BE6-438B-42FE-86D8-9B97C2315C38}" type="parTrans" cxnId="{4DCC11CF-639C-432F-B2EE-C76A890D4B8B}">
      <dgm:prSet/>
      <dgm:spPr/>
      <dgm:t>
        <a:bodyPr/>
        <a:lstStyle/>
        <a:p>
          <a:endParaRPr lang="ru-RU" sz="2000"/>
        </a:p>
      </dgm:t>
    </dgm:pt>
    <dgm:pt modelId="{943C13A7-ED28-4B5A-B55F-33A72DF01C06}" type="sibTrans" cxnId="{4DCC11CF-639C-432F-B2EE-C76A890D4B8B}">
      <dgm:prSet/>
      <dgm:spPr/>
      <dgm:t>
        <a:bodyPr/>
        <a:lstStyle/>
        <a:p>
          <a:endParaRPr lang="ru-RU" sz="2000"/>
        </a:p>
      </dgm:t>
    </dgm:pt>
    <dgm:pt modelId="{B3236B80-2E4E-472E-8D07-FDB9D4A7127F}" type="pres">
      <dgm:prSet presAssocID="{DBDF2792-6689-44AD-8117-23B40EB3F9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F6D34-3327-4FB9-9112-7BEA327131A1}" type="pres">
      <dgm:prSet presAssocID="{5877B332-901C-4FA2-89D3-11F4509AD09A}" presName="composite" presStyleCnt="0"/>
      <dgm:spPr/>
    </dgm:pt>
    <dgm:pt modelId="{23177FA0-8470-4301-AC57-473989DB7112}" type="pres">
      <dgm:prSet presAssocID="{5877B332-901C-4FA2-89D3-11F4509AD09A}" presName="bgChev" presStyleLbl="node1" presStyleIdx="0" presStyleCnt="2"/>
      <dgm:spPr/>
    </dgm:pt>
    <dgm:pt modelId="{663C3E95-02F3-40B3-9BDD-FFC98303FA57}" type="pres">
      <dgm:prSet presAssocID="{5877B332-901C-4FA2-89D3-11F4509AD09A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37CEE-A3FF-41BA-859E-2F2C798089EC}" type="pres">
      <dgm:prSet presAssocID="{943C13A7-ED28-4B5A-B55F-33A72DF01C06}" presName="compositeSpace" presStyleCnt="0"/>
      <dgm:spPr/>
    </dgm:pt>
    <dgm:pt modelId="{9BCD2C27-77BA-463D-8FA6-DA9D338C9744}" type="pres">
      <dgm:prSet presAssocID="{88CD41F5-D9E3-4897-85D9-F4A9D958FAD7}" presName="composite" presStyleCnt="0"/>
      <dgm:spPr/>
    </dgm:pt>
    <dgm:pt modelId="{DDF34CE2-E904-47D5-A90F-84410F0B4E16}" type="pres">
      <dgm:prSet presAssocID="{88CD41F5-D9E3-4897-85D9-F4A9D958FAD7}" presName="bgChev" presStyleLbl="node1" presStyleIdx="1" presStyleCnt="2"/>
      <dgm:spPr/>
    </dgm:pt>
    <dgm:pt modelId="{698CD62E-52BA-46BC-A6B7-65BE3275F195}" type="pres">
      <dgm:prSet presAssocID="{88CD41F5-D9E3-4897-85D9-F4A9D958FAD7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06467-DC29-4C3B-8EE4-F473C15BCDAD}" type="presOf" srcId="{5877B332-901C-4FA2-89D3-11F4509AD09A}" destId="{663C3E95-02F3-40B3-9BDD-FFC98303FA57}" srcOrd="0" destOrd="0" presId="urn:microsoft.com/office/officeart/2005/8/layout/chevronAccent+Icon"/>
    <dgm:cxn modelId="{4DCC11CF-639C-432F-B2EE-C76A890D4B8B}" srcId="{DBDF2792-6689-44AD-8117-23B40EB3F953}" destId="{5877B332-901C-4FA2-89D3-11F4509AD09A}" srcOrd="0" destOrd="0" parTransId="{CA6D4BE6-438B-42FE-86D8-9B97C2315C38}" sibTransId="{943C13A7-ED28-4B5A-B55F-33A72DF01C06}"/>
    <dgm:cxn modelId="{B1AB8E4B-52EE-4DE0-BF92-35A1C2BE748E}" srcId="{DBDF2792-6689-44AD-8117-23B40EB3F953}" destId="{88CD41F5-D9E3-4897-85D9-F4A9D958FAD7}" srcOrd="1" destOrd="0" parTransId="{07FDEE4F-BFF1-4F6D-9F32-2AABA5452DB5}" sibTransId="{9ECA079B-2DD5-4EBA-83C7-B6B2F34556AF}"/>
    <dgm:cxn modelId="{1E0E368A-2358-4B47-9ADE-84CC3602A1FC}" type="presOf" srcId="{88CD41F5-D9E3-4897-85D9-F4A9D958FAD7}" destId="{698CD62E-52BA-46BC-A6B7-65BE3275F195}" srcOrd="0" destOrd="0" presId="urn:microsoft.com/office/officeart/2005/8/layout/chevronAccent+Icon"/>
    <dgm:cxn modelId="{D8F33DA6-42FE-41FE-AD1F-3EACBB448695}" type="presOf" srcId="{DBDF2792-6689-44AD-8117-23B40EB3F953}" destId="{B3236B80-2E4E-472E-8D07-FDB9D4A7127F}" srcOrd="0" destOrd="0" presId="urn:microsoft.com/office/officeart/2005/8/layout/chevronAccent+Icon"/>
    <dgm:cxn modelId="{824C46FE-AA83-4ED4-909F-E6D71BE3080D}" type="presParOf" srcId="{B3236B80-2E4E-472E-8D07-FDB9D4A7127F}" destId="{697F6D34-3327-4FB9-9112-7BEA327131A1}" srcOrd="0" destOrd="0" presId="urn:microsoft.com/office/officeart/2005/8/layout/chevronAccent+Icon"/>
    <dgm:cxn modelId="{B747DB79-95DB-4825-89A1-15C10C77C588}" type="presParOf" srcId="{697F6D34-3327-4FB9-9112-7BEA327131A1}" destId="{23177FA0-8470-4301-AC57-473989DB7112}" srcOrd="0" destOrd="0" presId="urn:microsoft.com/office/officeart/2005/8/layout/chevronAccent+Icon"/>
    <dgm:cxn modelId="{81F1FE38-EDF5-443C-91D6-2ED675D455D0}" type="presParOf" srcId="{697F6D34-3327-4FB9-9112-7BEA327131A1}" destId="{663C3E95-02F3-40B3-9BDD-FFC98303FA57}" srcOrd="1" destOrd="0" presId="urn:microsoft.com/office/officeart/2005/8/layout/chevronAccent+Icon"/>
    <dgm:cxn modelId="{92B2B382-D6B2-48BF-8713-10AD271F9CFC}" type="presParOf" srcId="{B3236B80-2E4E-472E-8D07-FDB9D4A7127F}" destId="{8AC37CEE-A3FF-41BA-859E-2F2C798089EC}" srcOrd="1" destOrd="0" presId="urn:microsoft.com/office/officeart/2005/8/layout/chevronAccent+Icon"/>
    <dgm:cxn modelId="{3E8DCA20-34F6-4557-AB09-11672DCBB3D3}" type="presParOf" srcId="{B3236B80-2E4E-472E-8D07-FDB9D4A7127F}" destId="{9BCD2C27-77BA-463D-8FA6-DA9D338C9744}" srcOrd="2" destOrd="0" presId="urn:microsoft.com/office/officeart/2005/8/layout/chevronAccent+Icon"/>
    <dgm:cxn modelId="{81220DF2-A57E-4ECC-937A-B30E423D6982}" type="presParOf" srcId="{9BCD2C27-77BA-463D-8FA6-DA9D338C9744}" destId="{DDF34CE2-E904-47D5-A90F-84410F0B4E16}" srcOrd="0" destOrd="0" presId="urn:microsoft.com/office/officeart/2005/8/layout/chevronAccent+Icon"/>
    <dgm:cxn modelId="{8D56CF5A-47D2-486F-9217-11F460AEE21B}" type="presParOf" srcId="{9BCD2C27-77BA-463D-8FA6-DA9D338C9744}" destId="{698CD62E-52BA-46BC-A6B7-65BE3275F195}" srcOrd="1" destOrd="0" presId="urn:microsoft.com/office/officeart/2005/8/layout/chevronAccent+Icon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DF2792-6689-44AD-8117-23B40EB3F953}" type="doc">
      <dgm:prSet loTypeId="urn:microsoft.com/office/officeart/2005/8/layout/chevronAccent+Icon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8CD41F5-D9E3-4897-85D9-F4A9D958FAD7}">
      <dgm:prSet custT="1"/>
      <dgm:spPr/>
      <dgm:t>
        <a:bodyPr/>
        <a:lstStyle/>
        <a:p>
          <a:r>
            <a:rPr lang="uk-UA" sz="1300" dirty="0" smtClean="0">
              <a:solidFill>
                <a:schemeClr val="tx1"/>
              </a:solidFill>
            </a:rPr>
            <a:t>Первинні договори страхування набирають  чинності: </a:t>
          </a:r>
          <a:r>
            <a:rPr lang="ru-RU" sz="1300" dirty="0" smtClean="0">
              <a:solidFill>
                <a:schemeClr val="tx1"/>
              </a:solidFill>
            </a:rPr>
            <a:t>з 00 годин 00 </a:t>
          </a:r>
          <a:r>
            <a:rPr lang="uk-UA" sz="1300" dirty="0" smtClean="0">
              <a:solidFill>
                <a:schemeClr val="tx1"/>
              </a:solidFill>
            </a:rPr>
            <a:t>хвилин</a:t>
          </a:r>
          <a:r>
            <a:rPr lang="ru-RU" sz="1300" dirty="0" smtClean="0">
              <a:solidFill>
                <a:schemeClr val="tx1"/>
              </a:solidFill>
            </a:rPr>
            <a:t> дня, </a:t>
          </a:r>
          <a:r>
            <a:rPr lang="uk-UA" sz="1300" dirty="0" smtClean="0">
              <a:solidFill>
                <a:schemeClr val="tx1"/>
              </a:solidFill>
            </a:rPr>
            <a:t>зазначеного</a:t>
          </a:r>
          <a:r>
            <a:rPr lang="ru-RU" sz="1300" dirty="0" smtClean="0">
              <a:solidFill>
                <a:schemeClr val="tx1"/>
              </a:solidFill>
            </a:rPr>
            <a:t> у </a:t>
          </a:r>
          <a:r>
            <a:rPr lang="uk-UA" sz="1300" dirty="0" smtClean="0">
              <a:solidFill>
                <a:schemeClr val="tx1"/>
              </a:solidFill>
            </a:rPr>
            <a:t>договорі </a:t>
          </a:r>
          <a:r>
            <a:rPr lang="ru-RU" sz="1300" dirty="0" smtClean="0">
              <a:solidFill>
                <a:schemeClr val="tx1"/>
              </a:solidFill>
            </a:rPr>
            <a:t>як дата початку </a:t>
          </a:r>
          <a:r>
            <a:rPr lang="uk-UA" sz="1300" dirty="0" smtClean="0">
              <a:solidFill>
                <a:schemeClr val="tx1"/>
              </a:solidFill>
            </a:rPr>
            <a:t>дії</a:t>
          </a:r>
          <a:r>
            <a:rPr lang="ru-RU" sz="1300" dirty="0" smtClean="0">
              <a:solidFill>
                <a:schemeClr val="tx1"/>
              </a:solidFill>
            </a:rPr>
            <a:t> Договору, </a:t>
          </a:r>
          <a:r>
            <a:rPr lang="uk-UA" sz="1300" dirty="0" smtClean="0">
              <a:solidFill>
                <a:schemeClr val="tx1"/>
              </a:solidFill>
            </a:rPr>
            <a:t>але не раніше 00 годин 00 хвилин дня, наступного </a:t>
          </a:r>
          <a:r>
            <a:rPr lang="uk-UA" sz="1300" b="1" dirty="0" smtClean="0">
              <a:solidFill>
                <a:schemeClr val="tx1"/>
              </a:solidFill>
            </a:rPr>
            <a:t>за днем надходження </a:t>
          </a:r>
          <a:r>
            <a:rPr lang="uk-UA" sz="1300" dirty="0" smtClean="0">
              <a:solidFill>
                <a:schemeClr val="tx1"/>
              </a:solidFill>
            </a:rPr>
            <a:t>страхового платежу на рахунок Страховика</a:t>
          </a:r>
          <a:endParaRPr lang="ru-RU" sz="1300" dirty="0">
            <a:solidFill>
              <a:schemeClr val="tx1"/>
            </a:solidFill>
          </a:endParaRPr>
        </a:p>
      </dgm:t>
    </dgm:pt>
    <dgm:pt modelId="{07FDEE4F-BFF1-4F6D-9F32-2AABA5452DB5}" type="parTrans" cxnId="{B1AB8E4B-52EE-4DE0-BF92-35A1C2BE748E}">
      <dgm:prSet/>
      <dgm:spPr/>
      <dgm:t>
        <a:bodyPr/>
        <a:lstStyle/>
        <a:p>
          <a:endParaRPr lang="ru-RU" sz="2000"/>
        </a:p>
      </dgm:t>
    </dgm:pt>
    <dgm:pt modelId="{9ECA079B-2DD5-4EBA-83C7-B6B2F34556AF}" type="sibTrans" cxnId="{B1AB8E4B-52EE-4DE0-BF92-35A1C2BE748E}">
      <dgm:prSet/>
      <dgm:spPr/>
      <dgm:t>
        <a:bodyPr/>
        <a:lstStyle/>
        <a:p>
          <a:endParaRPr lang="ru-RU" sz="2000"/>
        </a:p>
      </dgm:t>
    </dgm:pt>
    <dgm:pt modelId="{5877B332-901C-4FA2-89D3-11F4509AD09A}">
      <dgm:prSet custT="1"/>
      <dgm:spPr/>
      <dgm:t>
        <a:bodyPr/>
        <a:lstStyle/>
        <a:p>
          <a:pPr rtl="0"/>
          <a:r>
            <a:rPr lang="uk-UA" sz="1400" dirty="0" smtClean="0"/>
            <a:t>Договори страхування укладаються терміном </a:t>
          </a:r>
          <a:br>
            <a:rPr lang="uk-UA" sz="1400" dirty="0" smtClean="0"/>
          </a:br>
          <a:r>
            <a:rPr lang="uk-UA" sz="1400" b="1" dirty="0" smtClean="0"/>
            <a:t>на один рік</a:t>
          </a:r>
          <a:endParaRPr lang="ru-RU" sz="1400" b="1" dirty="0"/>
        </a:p>
      </dgm:t>
    </dgm:pt>
    <dgm:pt modelId="{CA6D4BE6-438B-42FE-86D8-9B97C2315C38}" type="parTrans" cxnId="{4DCC11CF-639C-432F-B2EE-C76A890D4B8B}">
      <dgm:prSet/>
      <dgm:spPr/>
      <dgm:t>
        <a:bodyPr/>
        <a:lstStyle/>
        <a:p>
          <a:endParaRPr lang="ru-RU" sz="2000"/>
        </a:p>
      </dgm:t>
    </dgm:pt>
    <dgm:pt modelId="{943C13A7-ED28-4B5A-B55F-33A72DF01C06}" type="sibTrans" cxnId="{4DCC11CF-639C-432F-B2EE-C76A890D4B8B}">
      <dgm:prSet/>
      <dgm:spPr/>
      <dgm:t>
        <a:bodyPr/>
        <a:lstStyle/>
        <a:p>
          <a:endParaRPr lang="ru-RU" sz="2000"/>
        </a:p>
      </dgm:t>
    </dgm:pt>
    <dgm:pt modelId="{B3236B80-2E4E-472E-8D07-FDB9D4A7127F}" type="pres">
      <dgm:prSet presAssocID="{DBDF2792-6689-44AD-8117-23B40EB3F9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F6D34-3327-4FB9-9112-7BEA327131A1}" type="pres">
      <dgm:prSet presAssocID="{5877B332-901C-4FA2-89D3-11F4509AD09A}" presName="composite" presStyleCnt="0"/>
      <dgm:spPr/>
    </dgm:pt>
    <dgm:pt modelId="{23177FA0-8470-4301-AC57-473989DB7112}" type="pres">
      <dgm:prSet presAssocID="{5877B332-901C-4FA2-89D3-11F4509AD09A}" presName="bgChev" presStyleLbl="node1" presStyleIdx="0" presStyleCnt="2"/>
      <dgm:spPr/>
    </dgm:pt>
    <dgm:pt modelId="{663C3E95-02F3-40B3-9BDD-FFC98303FA57}" type="pres">
      <dgm:prSet presAssocID="{5877B332-901C-4FA2-89D3-11F4509AD09A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37CEE-A3FF-41BA-859E-2F2C798089EC}" type="pres">
      <dgm:prSet presAssocID="{943C13A7-ED28-4B5A-B55F-33A72DF01C06}" presName="compositeSpace" presStyleCnt="0"/>
      <dgm:spPr/>
    </dgm:pt>
    <dgm:pt modelId="{9BCD2C27-77BA-463D-8FA6-DA9D338C9744}" type="pres">
      <dgm:prSet presAssocID="{88CD41F5-D9E3-4897-85D9-F4A9D958FAD7}" presName="composite" presStyleCnt="0"/>
      <dgm:spPr/>
    </dgm:pt>
    <dgm:pt modelId="{DDF34CE2-E904-47D5-A90F-84410F0B4E16}" type="pres">
      <dgm:prSet presAssocID="{88CD41F5-D9E3-4897-85D9-F4A9D958FAD7}" presName="bgChev" presStyleLbl="node1" presStyleIdx="1" presStyleCnt="2"/>
      <dgm:spPr/>
    </dgm:pt>
    <dgm:pt modelId="{698CD62E-52BA-46BC-A6B7-65BE3275F195}" type="pres">
      <dgm:prSet presAssocID="{88CD41F5-D9E3-4897-85D9-F4A9D958FAD7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C11CF-639C-432F-B2EE-C76A890D4B8B}" srcId="{DBDF2792-6689-44AD-8117-23B40EB3F953}" destId="{5877B332-901C-4FA2-89D3-11F4509AD09A}" srcOrd="0" destOrd="0" parTransId="{CA6D4BE6-438B-42FE-86D8-9B97C2315C38}" sibTransId="{943C13A7-ED28-4B5A-B55F-33A72DF01C06}"/>
    <dgm:cxn modelId="{B1AB8E4B-52EE-4DE0-BF92-35A1C2BE748E}" srcId="{DBDF2792-6689-44AD-8117-23B40EB3F953}" destId="{88CD41F5-D9E3-4897-85D9-F4A9D958FAD7}" srcOrd="1" destOrd="0" parTransId="{07FDEE4F-BFF1-4F6D-9F32-2AABA5452DB5}" sibTransId="{9ECA079B-2DD5-4EBA-83C7-B6B2F34556AF}"/>
    <dgm:cxn modelId="{DD00928D-BC45-44BD-820A-21DC64274902}" type="presOf" srcId="{88CD41F5-D9E3-4897-85D9-F4A9D958FAD7}" destId="{698CD62E-52BA-46BC-A6B7-65BE3275F195}" srcOrd="0" destOrd="0" presId="urn:microsoft.com/office/officeart/2005/8/layout/chevronAccent+Icon"/>
    <dgm:cxn modelId="{7DA7CB90-132C-4E11-96E2-0B03E3CA4BFD}" type="presOf" srcId="{5877B332-901C-4FA2-89D3-11F4509AD09A}" destId="{663C3E95-02F3-40B3-9BDD-FFC98303FA57}" srcOrd="0" destOrd="0" presId="urn:microsoft.com/office/officeart/2005/8/layout/chevronAccent+Icon"/>
    <dgm:cxn modelId="{9FA933F2-9822-487A-BE55-52601987DEBB}" type="presOf" srcId="{DBDF2792-6689-44AD-8117-23B40EB3F953}" destId="{B3236B80-2E4E-472E-8D07-FDB9D4A7127F}" srcOrd="0" destOrd="0" presId="urn:microsoft.com/office/officeart/2005/8/layout/chevronAccent+Icon"/>
    <dgm:cxn modelId="{39F494F6-83FD-4600-8484-00A399204EAD}" type="presParOf" srcId="{B3236B80-2E4E-472E-8D07-FDB9D4A7127F}" destId="{697F6D34-3327-4FB9-9112-7BEA327131A1}" srcOrd="0" destOrd="0" presId="urn:microsoft.com/office/officeart/2005/8/layout/chevronAccent+Icon"/>
    <dgm:cxn modelId="{CE69A54E-7D07-4983-8DCE-87B067D153CF}" type="presParOf" srcId="{697F6D34-3327-4FB9-9112-7BEA327131A1}" destId="{23177FA0-8470-4301-AC57-473989DB7112}" srcOrd="0" destOrd="0" presId="urn:microsoft.com/office/officeart/2005/8/layout/chevronAccent+Icon"/>
    <dgm:cxn modelId="{0A2CEA4D-E74B-490E-97D1-B20087EF236A}" type="presParOf" srcId="{697F6D34-3327-4FB9-9112-7BEA327131A1}" destId="{663C3E95-02F3-40B3-9BDD-FFC98303FA57}" srcOrd="1" destOrd="0" presId="urn:microsoft.com/office/officeart/2005/8/layout/chevronAccent+Icon"/>
    <dgm:cxn modelId="{EA7DC45A-7BDA-42C5-B915-197C17F55792}" type="presParOf" srcId="{B3236B80-2E4E-472E-8D07-FDB9D4A7127F}" destId="{8AC37CEE-A3FF-41BA-859E-2F2C798089EC}" srcOrd="1" destOrd="0" presId="urn:microsoft.com/office/officeart/2005/8/layout/chevronAccent+Icon"/>
    <dgm:cxn modelId="{AEDF26C0-458A-47E2-8E38-7727BF5F8BE9}" type="presParOf" srcId="{B3236B80-2E4E-472E-8D07-FDB9D4A7127F}" destId="{9BCD2C27-77BA-463D-8FA6-DA9D338C9744}" srcOrd="2" destOrd="0" presId="urn:microsoft.com/office/officeart/2005/8/layout/chevronAccent+Icon"/>
    <dgm:cxn modelId="{BD390C04-BCC9-4B2A-A26B-30AA3229D7B4}" type="presParOf" srcId="{9BCD2C27-77BA-463D-8FA6-DA9D338C9744}" destId="{DDF34CE2-E904-47D5-A90F-84410F0B4E16}" srcOrd="0" destOrd="0" presId="urn:microsoft.com/office/officeart/2005/8/layout/chevronAccent+Icon"/>
    <dgm:cxn modelId="{0F6144DA-77CD-4B36-A7A0-F3AB348A1FA2}" type="presParOf" srcId="{9BCD2C27-77BA-463D-8FA6-DA9D338C9744}" destId="{698CD62E-52BA-46BC-A6B7-65BE3275F195}" srcOrd="1" destOrd="0" presId="urn:microsoft.com/office/officeart/2005/8/layout/chevronAccent+Icon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700FD7-91A0-42BB-A98E-E8A889EFCCDB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E0C8D-6E4E-4C60-A1D1-18AB2B84E187}">
      <dgm:prSet/>
      <dgm:spPr/>
      <dgm:t>
        <a:bodyPr/>
        <a:lstStyle/>
        <a:p>
          <a:pPr rtl="0"/>
          <a:r>
            <a:rPr lang="uk-UA" dirty="0" smtClean="0"/>
            <a:t>У разі укладення (поновлення) договору на новий термін до закінчення дії попереднього договору, договір </a:t>
          </a:r>
          <a:r>
            <a:rPr lang="uk-UA" b="1" dirty="0" smtClean="0"/>
            <a:t>набуває чинності з дня, що настає після закінчення попереднього договору, </a:t>
          </a:r>
          <a:r>
            <a:rPr lang="uk-UA" dirty="0" smtClean="0"/>
            <a:t>за умови внесення Страхувальником страхового платежу до дня закінчення попереднього договору.</a:t>
          </a:r>
          <a:endParaRPr lang="ru-RU" dirty="0"/>
        </a:p>
      </dgm:t>
    </dgm:pt>
    <dgm:pt modelId="{5CDE648B-4421-4E1A-92F4-6567302F49CA}" type="parTrans" cxnId="{FE833B9D-056A-4769-9405-0C2CE4E1CFFE}">
      <dgm:prSet/>
      <dgm:spPr/>
      <dgm:t>
        <a:bodyPr/>
        <a:lstStyle/>
        <a:p>
          <a:endParaRPr lang="ru-RU"/>
        </a:p>
      </dgm:t>
    </dgm:pt>
    <dgm:pt modelId="{E07FC668-57E0-492C-9240-DC646C6529CE}" type="sibTrans" cxnId="{FE833B9D-056A-4769-9405-0C2CE4E1CFFE}">
      <dgm:prSet/>
      <dgm:spPr/>
      <dgm:t>
        <a:bodyPr/>
        <a:lstStyle/>
        <a:p>
          <a:endParaRPr lang="ru-RU"/>
        </a:p>
      </dgm:t>
    </dgm:pt>
    <dgm:pt modelId="{F9109839-288A-4C42-AD22-A46F98F29E6F}">
      <dgm:prSet/>
      <dgm:spPr/>
      <dgm:t>
        <a:bodyPr/>
        <a:lstStyle/>
        <a:p>
          <a:pPr rtl="0"/>
          <a:r>
            <a:rPr lang="uk-UA" dirty="0" smtClean="0"/>
            <a:t>При поновлені договорів страхування обов’язково слід зазначати </a:t>
          </a:r>
          <a:r>
            <a:rPr lang="uk-UA" b="1" dirty="0" smtClean="0"/>
            <a:t>«Ознаку договору» - 2, </a:t>
          </a:r>
          <a:r>
            <a:rPr lang="uk-UA" dirty="0" smtClean="0"/>
            <a:t>та після пункту 3.6 «Особливі умови» </a:t>
          </a:r>
          <a:r>
            <a:rPr lang="uk-UA" b="1" dirty="0" smtClean="0"/>
            <a:t>вказувати  номер </a:t>
          </a:r>
          <a:r>
            <a:rPr lang="uk-UA" dirty="0" smtClean="0"/>
            <a:t>попереднього договору страхування укладеного за програмою «Дачник 201</a:t>
          </a:r>
          <a:r>
            <a:rPr lang="en-US" dirty="0" smtClean="0"/>
            <a:t>2</a:t>
          </a:r>
          <a:r>
            <a:rPr lang="uk-UA" dirty="0" smtClean="0"/>
            <a:t>»</a:t>
          </a:r>
          <a:endParaRPr lang="ru-RU" dirty="0"/>
        </a:p>
      </dgm:t>
    </dgm:pt>
    <dgm:pt modelId="{D72442A6-B7BC-4E84-9A97-082B36B0D8A1}" type="parTrans" cxnId="{4D4F3957-64F0-45AA-98B7-72B94DC45F9E}">
      <dgm:prSet/>
      <dgm:spPr/>
      <dgm:t>
        <a:bodyPr/>
        <a:lstStyle/>
        <a:p>
          <a:endParaRPr lang="ru-RU"/>
        </a:p>
      </dgm:t>
    </dgm:pt>
    <dgm:pt modelId="{C3F8EF5E-5BF2-4D7D-8AB5-39B3E70B9BDD}" type="sibTrans" cxnId="{4D4F3957-64F0-45AA-98B7-72B94DC45F9E}">
      <dgm:prSet/>
      <dgm:spPr/>
      <dgm:t>
        <a:bodyPr/>
        <a:lstStyle/>
        <a:p>
          <a:endParaRPr lang="ru-RU"/>
        </a:p>
      </dgm:t>
    </dgm:pt>
    <dgm:pt modelId="{BAEBE86F-AF00-427E-BB3A-BB2B8162E9DE}" type="pres">
      <dgm:prSet presAssocID="{83700FD7-91A0-42BB-A98E-E8A889EFC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F7D48-F625-4518-A566-683C79FB5361}" type="pres">
      <dgm:prSet presAssocID="{376E0C8D-6E4E-4C60-A1D1-18AB2B84E187}" presName="composite" presStyleCnt="0"/>
      <dgm:spPr/>
    </dgm:pt>
    <dgm:pt modelId="{4A34E9BD-C0D2-459D-A2E3-F0F1E6706B1A}" type="pres">
      <dgm:prSet presAssocID="{376E0C8D-6E4E-4C60-A1D1-18AB2B84E187}" presName="rect1" presStyleLbl="trAlignAcc1" presStyleIdx="0" presStyleCnt="2" custScaleX="13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5A563-B27E-4EA7-B332-EC6ABBFD6D85}" type="pres">
      <dgm:prSet presAssocID="{376E0C8D-6E4E-4C60-A1D1-18AB2B84E187}" presName="rect2" presStyleLbl="fgImgPlace1" presStyleIdx="0" presStyleCnt="2" custLinFactNeighborX="-66896"/>
      <dgm:spPr/>
    </dgm:pt>
    <dgm:pt modelId="{CB4B5245-AB86-4D5B-8171-1A6AD40F3E04}" type="pres">
      <dgm:prSet presAssocID="{E07FC668-57E0-492C-9240-DC646C6529CE}" presName="sibTrans" presStyleCnt="0"/>
      <dgm:spPr/>
    </dgm:pt>
    <dgm:pt modelId="{AE3FD0D5-C914-41E7-B02E-5381B2796EBF}" type="pres">
      <dgm:prSet presAssocID="{F9109839-288A-4C42-AD22-A46F98F29E6F}" presName="composite" presStyleCnt="0"/>
      <dgm:spPr/>
    </dgm:pt>
    <dgm:pt modelId="{1D4B1828-EF2A-4C30-B452-D7C31D547E09}" type="pres">
      <dgm:prSet presAssocID="{F9109839-288A-4C42-AD22-A46F98F29E6F}" presName="rect1" presStyleLbl="trAlignAcc1" presStyleIdx="1" presStyleCnt="2" custScaleX="13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A8B7-009F-4C41-8907-879C3BC6709C}" type="pres">
      <dgm:prSet presAssocID="{F9109839-288A-4C42-AD22-A46F98F29E6F}" presName="rect2" presStyleLbl="fgImgPlace1" presStyleIdx="1" presStyleCnt="2" custLinFactNeighborX="-66896"/>
      <dgm:spPr/>
    </dgm:pt>
  </dgm:ptLst>
  <dgm:cxnLst>
    <dgm:cxn modelId="{3D7CC36E-2D0B-45FF-9ECC-A1B8AEA14811}" type="presOf" srcId="{83700FD7-91A0-42BB-A98E-E8A889EFCCDB}" destId="{BAEBE86F-AF00-427E-BB3A-BB2B8162E9DE}" srcOrd="0" destOrd="0" presId="urn:microsoft.com/office/officeart/2008/layout/PictureStrips"/>
    <dgm:cxn modelId="{4D4F3957-64F0-45AA-98B7-72B94DC45F9E}" srcId="{83700FD7-91A0-42BB-A98E-E8A889EFCCDB}" destId="{F9109839-288A-4C42-AD22-A46F98F29E6F}" srcOrd="1" destOrd="0" parTransId="{D72442A6-B7BC-4E84-9A97-082B36B0D8A1}" sibTransId="{C3F8EF5E-5BF2-4D7D-8AB5-39B3E70B9BDD}"/>
    <dgm:cxn modelId="{B8D74D0B-1183-4735-A55A-D56A134BD239}" type="presOf" srcId="{F9109839-288A-4C42-AD22-A46F98F29E6F}" destId="{1D4B1828-EF2A-4C30-B452-D7C31D547E09}" srcOrd="0" destOrd="0" presId="urn:microsoft.com/office/officeart/2008/layout/PictureStrips"/>
    <dgm:cxn modelId="{8A0D5AF9-39DC-4E58-B781-9D0CBEF29A05}" type="presOf" srcId="{376E0C8D-6E4E-4C60-A1D1-18AB2B84E187}" destId="{4A34E9BD-C0D2-459D-A2E3-F0F1E6706B1A}" srcOrd="0" destOrd="0" presId="urn:microsoft.com/office/officeart/2008/layout/PictureStrips"/>
    <dgm:cxn modelId="{FE833B9D-056A-4769-9405-0C2CE4E1CFFE}" srcId="{83700FD7-91A0-42BB-A98E-E8A889EFCCDB}" destId="{376E0C8D-6E4E-4C60-A1D1-18AB2B84E187}" srcOrd="0" destOrd="0" parTransId="{5CDE648B-4421-4E1A-92F4-6567302F49CA}" sibTransId="{E07FC668-57E0-492C-9240-DC646C6529CE}"/>
    <dgm:cxn modelId="{5AAB9936-1038-4475-A594-C9BC7D0E2521}" type="presParOf" srcId="{BAEBE86F-AF00-427E-BB3A-BB2B8162E9DE}" destId="{714F7D48-F625-4518-A566-683C79FB5361}" srcOrd="0" destOrd="0" presId="urn:microsoft.com/office/officeart/2008/layout/PictureStrips"/>
    <dgm:cxn modelId="{576327AA-9439-4604-8B86-7C9C60DD6843}" type="presParOf" srcId="{714F7D48-F625-4518-A566-683C79FB5361}" destId="{4A34E9BD-C0D2-459D-A2E3-F0F1E6706B1A}" srcOrd="0" destOrd="0" presId="urn:microsoft.com/office/officeart/2008/layout/PictureStrips"/>
    <dgm:cxn modelId="{589E4E97-D96F-4DBB-A92E-1AD46DEBC3F2}" type="presParOf" srcId="{714F7D48-F625-4518-A566-683C79FB5361}" destId="{F8B5A563-B27E-4EA7-B332-EC6ABBFD6D85}" srcOrd="1" destOrd="0" presId="urn:microsoft.com/office/officeart/2008/layout/PictureStrips"/>
    <dgm:cxn modelId="{AB2DADF1-2F44-4A72-814D-4B431B19EECA}" type="presParOf" srcId="{BAEBE86F-AF00-427E-BB3A-BB2B8162E9DE}" destId="{CB4B5245-AB86-4D5B-8171-1A6AD40F3E04}" srcOrd="1" destOrd="0" presId="urn:microsoft.com/office/officeart/2008/layout/PictureStrips"/>
    <dgm:cxn modelId="{A064DBE5-A8EA-4278-8277-4C0A844551F7}" type="presParOf" srcId="{BAEBE86F-AF00-427E-BB3A-BB2B8162E9DE}" destId="{AE3FD0D5-C914-41E7-B02E-5381B2796EBF}" srcOrd="2" destOrd="0" presId="urn:microsoft.com/office/officeart/2008/layout/PictureStrips"/>
    <dgm:cxn modelId="{B4B743DA-F2EF-455D-BFDF-ADFBA4FBC4B9}" type="presParOf" srcId="{AE3FD0D5-C914-41E7-B02E-5381B2796EBF}" destId="{1D4B1828-EF2A-4C30-B452-D7C31D547E09}" srcOrd="0" destOrd="0" presId="urn:microsoft.com/office/officeart/2008/layout/PictureStrips"/>
    <dgm:cxn modelId="{23CB9B75-0C39-4455-8C33-CBF26166AEEA}" type="presParOf" srcId="{AE3FD0D5-C914-41E7-B02E-5381B2796EBF}" destId="{9993A8B7-009F-4C41-8907-879C3BC6709C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A998E-818B-49CD-B17C-49E63A0CE950}" type="doc">
      <dgm:prSet loTypeId="urn:microsoft.com/office/officeart/2011/layout/Tab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662088-897D-4B11-9FD6-B03E60A72FAF}">
      <dgm:prSet phldrT="[Текст]" custT="1"/>
      <dgm:spPr/>
      <dgm:t>
        <a:bodyPr/>
        <a:lstStyle/>
        <a:p>
          <a:r>
            <a:rPr lang="uk-UA" sz="3200" b="1" dirty="0" smtClean="0"/>
            <a:t>1</a:t>
          </a:r>
          <a:endParaRPr lang="ru-RU" sz="3200" b="1" dirty="0"/>
        </a:p>
      </dgm:t>
    </dgm:pt>
    <dgm:pt modelId="{23A1A9AD-2E64-4DEF-932F-F00795EB6FAB}" type="parTrans" cxnId="{176D61AB-8C81-412B-AA08-B3F938E87082}">
      <dgm:prSet/>
      <dgm:spPr/>
      <dgm:t>
        <a:bodyPr/>
        <a:lstStyle/>
        <a:p>
          <a:endParaRPr lang="ru-RU"/>
        </a:p>
      </dgm:t>
    </dgm:pt>
    <dgm:pt modelId="{91F1169E-9C10-469C-ADB0-D5AAC887B809}" type="sibTrans" cxnId="{176D61AB-8C81-412B-AA08-B3F938E87082}">
      <dgm:prSet/>
      <dgm:spPr/>
      <dgm:t>
        <a:bodyPr/>
        <a:lstStyle/>
        <a:p>
          <a:endParaRPr lang="ru-RU"/>
        </a:p>
      </dgm:t>
    </dgm:pt>
    <dgm:pt modelId="{8FFC5CCC-0DBA-4DB6-9FAC-5FB12B85F1FA}">
      <dgm:prSet phldrT="[Текст]"/>
      <dgm:spPr/>
      <dgm:t>
        <a:bodyPr/>
        <a:lstStyle/>
        <a:p>
          <a:pPr rtl="0"/>
          <a:r>
            <a:rPr lang="uk-UA" b="1" dirty="0" smtClean="0"/>
            <a:t>страхування майна</a:t>
          </a:r>
          <a:endParaRPr lang="ru-RU" b="1" dirty="0"/>
        </a:p>
      </dgm:t>
    </dgm:pt>
    <dgm:pt modelId="{5D8A690F-8FA7-4496-B71C-DCF68ADE7794}" type="parTrans" cxnId="{C305323D-E224-4D6A-B21F-1410E36EF773}">
      <dgm:prSet/>
      <dgm:spPr/>
      <dgm:t>
        <a:bodyPr/>
        <a:lstStyle/>
        <a:p>
          <a:endParaRPr lang="ru-RU"/>
        </a:p>
      </dgm:t>
    </dgm:pt>
    <dgm:pt modelId="{51046E0A-EC0F-472A-AB9F-A042198A3A29}" type="sibTrans" cxnId="{C305323D-E224-4D6A-B21F-1410E36EF773}">
      <dgm:prSet/>
      <dgm:spPr/>
      <dgm:t>
        <a:bodyPr/>
        <a:lstStyle/>
        <a:p>
          <a:endParaRPr lang="ru-RU"/>
        </a:p>
      </dgm:t>
    </dgm:pt>
    <dgm:pt modelId="{376AB6C8-C3D3-4635-B5D9-D32DA90F3363}">
      <dgm:prSet phldrT="[Текст]" custT="1"/>
      <dgm:spPr/>
      <dgm:t>
        <a:bodyPr/>
        <a:lstStyle/>
        <a:p>
          <a:r>
            <a:rPr lang="uk-UA" sz="2600" dirty="0" smtClean="0"/>
            <a:t>Програма страхування майна та тварин, що належать громадянам «Маєток. Маємо – дбаємо» та договори страхування майна та тварин, що належать громадянам (форма №97-20)</a:t>
          </a:r>
          <a:endParaRPr lang="ru-RU" sz="2600" dirty="0"/>
        </a:p>
      </dgm:t>
    </dgm:pt>
    <dgm:pt modelId="{BCFCFEE0-808B-4AD4-9173-5B8C114C437D}" type="parTrans" cxnId="{FFBE6984-BED0-4D6C-8005-A13A0B9BFA35}">
      <dgm:prSet/>
      <dgm:spPr/>
      <dgm:t>
        <a:bodyPr/>
        <a:lstStyle/>
        <a:p>
          <a:endParaRPr lang="ru-RU"/>
        </a:p>
      </dgm:t>
    </dgm:pt>
    <dgm:pt modelId="{C2CC0B4F-B910-4112-A94F-16C9D68E0776}" type="sibTrans" cxnId="{FFBE6984-BED0-4D6C-8005-A13A0B9BFA35}">
      <dgm:prSet/>
      <dgm:spPr/>
      <dgm:t>
        <a:bodyPr/>
        <a:lstStyle/>
        <a:p>
          <a:endParaRPr lang="ru-RU"/>
        </a:p>
      </dgm:t>
    </dgm:pt>
    <dgm:pt modelId="{4CFBE934-DF88-4AF2-89A3-BF083D798751}">
      <dgm:prSet phldrT="[Текст]" custT="1"/>
      <dgm:spPr/>
      <dgm:t>
        <a:bodyPr/>
        <a:lstStyle/>
        <a:p>
          <a:r>
            <a:rPr lang="uk-UA" sz="3200" b="1" dirty="0" smtClean="0"/>
            <a:t>2</a:t>
          </a:r>
          <a:endParaRPr lang="ru-RU" sz="3200" b="1" dirty="0"/>
        </a:p>
      </dgm:t>
    </dgm:pt>
    <dgm:pt modelId="{F0111D22-5058-4D0C-A6B6-36E2534EBFB4}" type="parTrans" cxnId="{BF8B6D94-CECE-4B07-BC33-DD3291E8895F}">
      <dgm:prSet/>
      <dgm:spPr/>
      <dgm:t>
        <a:bodyPr/>
        <a:lstStyle/>
        <a:p>
          <a:endParaRPr lang="ru-RU"/>
        </a:p>
      </dgm:t>
    </dgm:pt>
    <dgm:pt modelId="{DDC83358-FA97-43D1-9D0B-1C09C9813BEB}" type="sibTrans" cxnId="{BF8B6D94-CECE-4B07-BC33-DD3291E8895F}">
      <dgm:prSet/>
      <dgm:spPr/>
      <dgm:t>
        <a:bodyPr/>
        <a:lstStyle/>
        <a:p>
          <a:endParaRPr lang="ru-RU"/>
        </a:p>
      </dgm:t>
    </dgm:pt>
    <dgm:pt modelId="{E5C8F35F-7ED4-41CC-8629-15B40589F76B}">
      <dgm:prSet phldrT="[Текст]"/>
      <dgm:spPr/>
      <dgm:t>
        <a:bodyPr/>
        <a:lstStyle/>
        <a:p>
          <a:r>
            <a:rPr lang="uk-UA" b="1" dirty="0" smtClean="0"/>
            <a:t>страхування  від нещасного випадку</a:t>
          </a:r>
          <a:endParaRPr lang="ru-RU" b="1" dirty="0"/>
        </a:p>
      </dgm:t>
    </dgm:pt>
    <dgm:pt modelId="{029B5190-35E3-41AD-804D-8BA4076299E4}" type="parTrans" cxnId="{521B65AE-9962-48B0-B418-6DB9000AB7B4}">
      <dgm:prSet/>
      <dgm:spPr/>
      <dgm:t>
        <a:bodyPr/>
        <a:lstStyle/>
        <a:p>
          <a:endParaRPr lang="ru-RU"/>
        </a:p>
      </dgm:t>
    </dgm:pt>
    <dgm:pt modelId="{1435DCBF-6D35-4565-89D9-8B9DDAB54226}" type="sibTrans" cxnId="{521B65AE-9962-48B0-B418-6DB9000AB7B4}">
      <dgm:prSet/>
      <dgm:spPr/>
      <dgm:t>
        <a:bodyPr/>
        <a:lstStyle/>
        <a:p>
          <a:endParaRPr lang="ru-RU"/>
        </a:p>
      </dgm:t>
    </dgm:pt>
    <dgm:pt modelId="{B9E7470C-5706-4C3C-9526-A55D7C24134F}">
      <dgm:prSet phldrT="[Текст]" custT="1"/>
      <dgm:spPr/>
      <dgm:t>
        <a:bodyPr/>
        <a:lstStyle/>
        <a:p>
          <a:r>
            <a:rPr lang="uk-UA" sz="2600" dirty="0" smtClean="0"/>
            <a:t>Методичні рекомендації щодо укладання договорів і застосування  тарифів у Полісах добровільного особистого страхування (форма №108/82-02)</a:t>
          </a:r>
          <a:endParaRPr lang="ru-RU" sz="2600" dirty="0"/>
        </a:p>
      </dgm:t>
    </dgm:pt>
    <dgm:pt modelId="{8DD1358D-1034-4F7B-A0BB-59E8A4479C83}" type="parTrans" cxnId="{21FB9EEC-FD4E-4000-A9DE-1B1972E976CF}">
      <dgm:prSet/>
      <dgm:spPr/>
      <dgm:t>
        <a:bodyPr/>
        <a:lstStyle/>
        <a:p>
          <a:endParaRPr lang="ru-RU"/>
        </a:p>
      </dgm:t>
    </dgm:pt>
    <dgm:pt modelId="{66A17120-0373-46D8-AD1C-9F8C89B380BD}" type="sibTrans" cxnId="{21FB9EEC-FD4E-4000-A9DE-1B1972E976CF}">
      <dgm:prSet/>
      <dgm:spPr/>
      <dgm:t>
        <a:bodyPr/>
        <a:lstStyle/>
        <a:p>
          <a:endParaRPr lang="ru-RU"/>
        </a:p>
      </dgm:t>
    </dgm:pt>
    <dgm:pt modelId="{44638B95-4A40-4704-A6B0-39A9128F9315}" type="pres">
      <dgm:prSet presAssocID="{554A998E-818B-49CD-B17C-49E63A0CE95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61777F-93B3-428F-91A2-6BE4C7D2BB1F}" type="pres">
      <dgm:prSet presAssocID="{0A662088-897D-4B11-9FD6-B03E60A72FAF}" presName="composite" presStyleCnt="0"/>
      <dgm:spPr/>
    </dgm:pt>
    <dgm:pt modelId="{B003CB5E-11F4-4620-BCB0-AC253AAB5E79}" type="pres">
      <dgm:prSet presAssocID="{0A662088-897D-4B11-9FD6-B03E60A72FA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3D7D-0152-4E7A-B4CE-046760EDA85A}" type="pres">
      <dgm:prSet presAssocID="{0A662088-897D-4B11-9FD6-B03E60A72FAF}" presName="Parent" presStyleLbl="alignNode1" presStyleIdx="0" presStyleCnt="2">
        <dgm:presLayoutVars>
          <dgm:chMax val="3"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0D0E84-9795-4FB1-BBBA-1E48B1E73981}" type="pres">
      <dgm:prSet presAssocID="{0A662088-897D-4B11-9FD6-B03E60A72FAF}" presName="Accent" presStyleLbl="parChTrans1D1" presStyleIdx="0" presStyleCnt="2"/>
      <dgm:spPr/>
    </dgm:pt>
    <dgm:pt modelId="{D0B68321-9854-4A9D-BE0A-A07F29CF10EE}" type="pres">
      <dgm:prSet presAssocID="{0A662088-897D-4B11-9FD6-B03E60A72FAF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B4BC6-3F68-446C-AD1E-D13A0A373996}" type="pres">
      <dgm:prSet presAssocID="{91F1169E-9C10-469C-ADB0-D5AAC887B809}" presName="sibTrans" presStyleCnt="0"/>
      <dgm:spPr/>
    </dgm:pt>
    <dgm:pt modelId="{B5BE72A8-CB53-4915-ADED-47376E577DAF}" type="pres">
      <dgm:prSet presAssocID="{4CFBE934-DF88-4AF2-89A3-BF083D798751}" presName="composite" presStyleCnt="0"/>
      <dgm:spPr/>
    </dgm:pt>
    <dgm:pt modelId="{A68CADE6-6A3C-4F83-A028-B2D4C81D28FD}" type="pres">
      <dgm:prSet presAssocID="{4CFBE934-DF88-4AF2-89A3-BF083D79875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4F2DD-2B4F-4DBC-8206-9D6E96CDA62D}" type="pres">
      <dgm:prSet presAssocID="{4CFBE934-DF88-4AF2-89A3-BF083D798751}" presName="Parent" presStyleLbl="alignNode1" presStyleIdx="1" presStyleCnt="2">
        <dgm:presLayoutVars>
          <dgm:chMax val="3"/>
          <dgm:chPref val="3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1DA6591-2EA3-42CD-9048-121E6CE00838}" type="pres">
      <dgm:prSet presAssocID="{4CFBE934-DF88-4AF2-89A3-BF083D798751}" presName="Accent" presStyleLbl="parChTrans1D1" presStyleIdx="1" presStyleCnt="2"/>
      <dgm:spPr/>
    </dgm:pt>
    <dgm:pt modelId="{B4051258-FA91-4E5D-BF0A-EC914660CC02}" type="pres">
      <dgm:prSet presAssocID="{4CFBE934-DF88-4AF2-89A3-BF083D79875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5323D-E224-4D6A-B21F-1410E36EF773}" srcId="{0A662088-897D-4B11-9FD6-B03E60A72FAF}" destId="{8FFC5CCC-0DBA-4DB6-9FAC-5FB12B85F1FA}" srcOrd="0" destOrd="0" parTransId="{5D8A690F-8FA7-4496-B71C-DCF68ADE7794}" sibTransId="{51046E0A-EC0F-472A-AB9F-A042198A3A29}"/>
    <dgm:cxn modelId="{98FB8643-1ED5-41D0-9B77-3D3124D86B61}" type="presOf" srcId="{B9E7470C-5706-4C3C-9526-A55D7C24134F}" destId="{B4051258-FA91-4E5D-BF0A-EC914660CC02}" srcOrd="0" destOrd="0" presId="urn:microsoft.com/office/officeart/2011/layout/TabList"/>
    <dgm:cxn modelId="{FFBE6984-BED0-4D6C-8005-A13A0B9BFA35}" srcId="{0A662088-897D-4B11-9FD6-B03E60A72FAF}" destId="{376AB6C8-C3D3-4635-B5D9-D32DA90F3363}" srcOrd="1" destOrd="0" parTransId="{BCFCFEE0-808B-4AD4-9173-5B8C114C437D}" sibTransId="{C2CC0B4F-B910-4112-A94F-16C9D68E0776}"/>
    <dgm:cxn modelId="{E1767C83-A11F-4C56-828C-6DFD944F7A1A}" type="presOf" srcId="{0A662088-897D-4B11-9FD6-B03E60A72FAF}" destId="{83153D7D-0152-4E7A-B4CE-046760EDA85A}" srcOrd="0" destOrd="0" presId="urn:microsoft.com/office/officeart/2011/layout/TabList"/>
    <dgm:cxn modelId="{E4FE1C0D-547B-47CA-A2F5-494AE60E6FB0}" type="presOf" srcId="{554A998E-818B-49CD-B17C-49E63A0CE950}" destId="{44638B95-4A40-4704-A6B0-39A9128F9315}" srcOrd="0" destOrd="0" presId="urn:microsoft.com/office/officeart/2011/layout/TabList"/>
    <dgm:cxn modelId="{BF8B6D94-CECE-4B07-BC33-DD3291E8895F}" srcId="{554A998E-818B-49CD-B17C-49E63A0CE950}" destId="{4CFBE934-DF88-4AF2-89A3-BF083D798751}" srcOrd="1" destOrd="0" parTransId="{F0111D22-5058-4D0C-A6B6-36E2534EBFB4}" sibTransId="{DDC83358-FA97-43D1-9D0B-1C09C9813BEB}"/>
    <dgm:cxn modelId="{2DB3823B-97C4-483C-8F82-642BB54D1406}" type="presOf" srcId="{E5C8F35F-7ED4-41CC-8629-15B40589F76B}" destId="{A68CADE6-6A3C-4F83-A028-B2D4C81D28FD}" srcOrd="0" destOrd="0" presId="urn:microsoft.com/office/officeart/2011/layout/TabList"/>
    <dgm:cxn modelId="{521B65AE-9962-48B0-B418-6DB9000AB7B4}" srcId="{4CFBE934-DF88-4AF2-89A3-BF083D798751}" destId="{E5C8F35F-7ED4-41CC-8629-15B40589F76B}" srcOrd="0" destOrd="0" parTransId="{029B5190-35E3-41AD-804D-8BA4076299E4}" sibTransId="{1435DCBF-6D35-4565-89D9-8B9DDAB54226}"/>
    <dgm:cxn modelId="{5E5C1BE0-37F4-41EA-858A-E4427C6C09EE}" type="presOf" srcId="{376AB6C8-C3D3-4635-B5D9-D32DA90F3363}" destId="{D0B68321-9854-4A9D-BE0A-A07F29CF10EE}" srcOrd="0" destOrd="0" presId="urn:microsoft.com/office/officeart/2011/layout/TabList"/>
    <dgm:cxn modelId="{67AABF35-9ADA-4EF6-86DB-80B1B6CC18DD}" type="presOf" srcId="{8FFC5CCC-0DBA-4DB6-9FAC-5FB12B85F1FA}" destId="{B003CB5E-11F4-4620-BCB0-AC253AAB5E79}" srcOrd="0" destOrd="0" presId="urn:microsoft.com/office/officeart/2011/layout/TabList"/>
    <dgm:cxn modelId="{91058E73-4F7E-42AD-A8AD-1A2540DC5A04}" type="presOf" srcId="{4CFBE934-DF88-4AF2-89A3-BF083D798751}" destId="{45E4F2DD-2B4F-4DBC-8206-9D6E96CDA62D}" srcOrd="0" destOrd="0" presId="urn:microsoft.com/office/officeart/2011/layout/TabList"/>
    <dgm:cxn modelId="{176D61AB-8C81-412B-AA08-B3F938E87082}" srcId="{554A998E-818B-49CD-B17C-49E63A0CE950}" destId="{0A662088-897D-4B11-9FD6-B03E60A72FAF}" srcOrd="0" destOrd="0" parTransId="{23A1A9AD-2E64-4DEF-932F-F00795EB6FAB}" sibTransId="{91F1169E-9C10-469C-ADB0-D5AAC887B809}"/>
    <dgm:cxn modelId="{21FB9EEC-FD4E-4000-A9DE-1B1972E976CF}" srcId="{4CFBE934-DF88-4AF2-89A3-BF083D798751}" destId="{B9E7470C-5706-4C3C-9526-A55D7C24134F}" srcOrd="1" destOrd="0" parTransId="{8DD1358D-1034-4F7B-A0BB-59E8A4479C83}" sibTransId="{66A17120-0373-46D8-AD1C-9F8C89B380BD}"/>
    <dgm:cxn modelId="{72BF9DF6-48E1-4DE5-B9C6-4271B4D226D6}" type="presParOf" srcId="{44638B95-4A40-4704-A6B0-39A9128F9315}" destId="{3C61777F-93B3-428F-91A2-6BE4C7D2BB1F}" srcOrd="0" destOrd="0" presId="urn:microsoft.com/office/officeart/2011/layout/TabList"/>
    <dgm:cxn modelId="{B6AE01B6-08D9-409D-BDE4-6310D40564D3}" type="presParOf" srcId="{3C61777F-93B3-428F-91A2-6BE4C7D2BB1F}" destId="{B003CB5E-11F4-4620-BCB0-AC253AAB5E79}" srcOrd="0" destOrd="0" presId="urn:microsoft.com/office/officeart/2011/layout/TabList"/>
    <dgm:cxn modelId="{069D0E47-A27D-4BB2-A69B-EB9964CF4F45}" type="presParOf" srcId="{3C61777F-93B3-428F-91A2-6BE4C7D2BB1F}" destId="{83153D7D-0152-4E7A-B4CE-046760EDA85A}" srcOrd="1" destOrd="0" presId="urn:microsoft.com/office/officeart/2011/layout/TabList"/>
    <dgm:cxn modelId="{3C97683A-5E28-42E5-8556-772F5BF9739D}" type="presParOf" srcId="{3C61777F-93B3-428F-91A2-6BE4C7D2BB1F}" destId="{DA0D0E84-9795-4FB1-BBBA-1E48B1E73981}" srcOrd="2" destOrd="0" presId="urn:microsoft.com/office/officeart/2011/layout/TabList"/>
    <dgm:cxn modelId="{CC95F53E-4700-4555-A528-46E1F60B4179}" type="presParOf" srcId="{44638B95-4A40-4704-A6B0-39A9128F9315}" destId="{D0B68321-9854-4A9D-BE0A-A07F29CF10EE}" srcOrd="1" destOrd="0" presId="urn:microsoft.com/office/officeart/2011/layout/TabList"/>
    <dgm:cxn modelId="{680AAF26-6913-4056-8522-09087911E9D5}" type="presParOf" srcId="{44638B95-4A40-4704-A6B0-39A9128F9315}" destId="{5DEB4BC6-3F68-446C-AD1E-D13A0A373996}" srcOrd="2" destOrd="0" presId="urn:microsoft.com/office/officeart/2011/layout/TabList"/>
    <dgm:cxn modelId="{9DF043EF-7ED9-4C37-827D-1B1FF7C7F2AA}" type="presParOf" srcId="{44638B95-4A40-4704-A6B0-39A9128F9315}" destId="{B5BE72A8-CB53-4915-ADED-47376E577DAF}" srcOrd="3" destOrd="0" presId="urn:microsoft.com/office/officeart/2011/layout/TabList"/>
    <dgm:cxn modelId="{3E543CF1-F348-4422-AD27-4F931BD3A743}" type="presParOf" srcId="{B5BE72A8-CB53-4915-ADED-47376E577DAF}" destId="{A68CADE6-6A3C-4F83-A028-B2D4C81D28FD}" srcOrd="0" destOrd="0" presId="urn:microsoft.com/office/officeart/2011/layout/TabList"/>
    <dgm:cxn modelId="{058702F3-6116-4569-923C-4082249E514C}" type="presParOf" srcId="{B5BE72A8-CB53-4915-ADED-47376E577DAF}" destId="{45E4F2DD-2B4F-4DBC-8206-9D6E96CDA62D}" srcOrd="1" destOrd="0" presId="urn:microsoft.com/office/officeart/2011/layout/TabList"/>
    <dgm:cxn modelId="{B32964A9-36F2-414E-9FD2-926A4DF7133B}" type="presParOf" srcId="{B5BE72A8-CB53-4915-ADED-47376E577DAF}" destId="{91DA6591-2EA3-42CD-9048-121E6CE00838}" srcOrd="2" destOrd="0" presId="urn:microsoft.com/office/officeart/2011/layout/TabList"/>
    <dgm:cxn modelId="{8F12A9B9-6DE6-43C0-9566-5555E0BF33E1}" type="presParOf" srcId="{44638B95-4A40-4704-A6B0-39A9128F9315}" destId="{B4051258-FA91-4E5D-BF0A-EC914660CC02}" srcOrd="4" destOrd="0" presId="urn:microsoft.com/office/officeart/2011/layout/Tab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C870F5-19AC-4E5A-8D48-96DEFD900A84}" type="doc">
      <dgm:prSet loTypeId="urn:microsoft.com/office/officeart/2005/8/layout/process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918022-D852-42C0-8E23-B981B0F053A4}">
      <dgm:prSet/>
      <dgm:spPr/>
      <dgm:t>
        <a:bodyPr/>
        <a:lstStyle/>
        <a:p>
          <a:pPr rtl="0"/>
          <a:r>
            <a:rPr lang="uk-UA" dirty="0" smtClean="0"/>
            <a:t>Безпосередньо власники дачних ділянок</a:t>
          </a:r>
          <a:endParaRPr lang="ru-RU" dirty="0"/>
        </a:p>
      </dgm:t>
    </dgm:pt>
    <dgm:pt modelId="{B0DB65D4-E080-482A-AABD-703DD86690CC}" type="parTrans" cxnId="{5C44F71D-D946-4BE4-A43B-D939CBF38873}">
      <dgm:prSet/>
      <dgm:spPr/>
      <dgm:t>
        <a:bodyPr/>
        <a:lstStyle/>
        <a:p>
          <a:endParaRPr lang="ru-RU"/>
        </a:p>
      </dgm:t>
    </dgm:pt>
    <dgm:pt modelId="{9C269957-B94F-4AE8-B69A-EB0F254918BC}" type="sibTrans" cxnId="{5C44F71D-D946-4BE4-A43B-D939CBF38873}">
      <dgm:prSet/>
      <dgm:spPr/>
      <dgm:t>
        <a:bodyPr/>
        <a:lstStyle/>
        <a:p>
          <a:endParaRPr lang="ru-RU"/>
        </a:p>
      </dgm:t>
    </dgm:pt>
    <dgm:pt modelId="{B21A8FC4-BB07-40D7-A950-DCEA8EAB893B}">
      <dgm:prSet/>
      <dgm:spPr/>
      <dgm:t>
        <a:bodyPr/>
        <a:lstStyle/>
        <a:p>
          <a:r>
            <a:rPr lang="uk-UA" dirty="0" smtClean="0"/>
            <a:t>пролонгація діючих договорів</a:t>
          </a:r>
          <a:endParaRPr lang="ru-RU" dirty="0"/>
        </a:p>
      </dgm:t>
    </dgm:pt>
    <dgm:pt modelId="{1B3703D0-870A-46EA-9FD3-6096D0076322}" type="parTrans" cxnId="{2F65CC33-A7F5-4C2C-9E3D-6AB1970DCD20}">
      <dgm:prSet/>
      <dgm:spPr/>
      <dgm:t>
        <a:bodyPr/>
        <a:lstStyle/>
        <a:p>
          <a:endParaRPr lang="ru-RU"/>
        </a:p>
      </dgm:t>
    </dgm:pt>
    <dgm:pt modelId="{ADBF868A-614B-4FC5-8B9E-5240A2A1880F}" type="sibTrans" cxnId="{2F65CC33-A7F5-4C2C-9E3D-6AB1970DCD20}">
      <dgm:prSet/>
      <dgm:spPr/>
      <dgm:t>
        <a:bodyPr/>
        <a:lstStyle/>
        <a:p>
          <a:endParaRPr lang="ru-RU"/>
        </a:p>
      </dgm:t>
    </dgm:pt>
    <dgm:pt modelId="{D3C7511E-2968-4453-BC27-685FE507D716}">
      <dgm:prSet/>
      <dgm:spPr/>
      <dgm:t>
        <a:bodyPr/>
        <a:lstStyle/>
        <a:p>
          <a:r>
            <a:rPr lang="uk-UA" dirty="0" smtClean="0"/>
            <a:t>відвідування кожного потенційного клієнта на території садового товариства</a:t>
          </a:r>
          <a:endParaRPr lang="ru-RU" dirty="0"/>
        </a:p>
      </dgm:t>
    </dgm:pt>
    <dgm:pt modelId="{798A3133-42DE-4B04-A533-6B77A014E1BD}" type="parTrans" cxnId="{468CC0A6-126A-4CD6-A00A-9A7D3F03AFBF}">
      <dgm:prSet/>
      <dgm:spPr/>
      <dgm:t>
        <a:bodyPr/>
        <a:lstStyle/>
        <a:p>
          <a:endParaRPr lang="ru-RU"/>
        </a:p>
      </dgm:t>
    </dgm:pt>
    <dgm:pt modelId="{56EC184A-1A8E-456F-BB5C-19E07FBEDBAC}" type="sibTrans" cxnId="{468CC0A6-126A-4CD6-A00A-9A7D3F03AFBF}">
      <dgm:prSet/>
      <dgm:spPr/>
      <dgm:t>
        <a:bodyPr/>
        <a:lstStyle/>
        <a:p>
          <a:endParaRPr lang="ru-RU"/>
        </a:p>
      </dgm:t>
    </dgm:pt>
    <dgm:pt modelId="{0E37FB24-D6D9-4420-9997-D92341694CD8}">
      <dgm:prSet/>
      <dgm:spPr/>
      <dgm:t>
        <a:bodyPr/>
        <a:lstStyle/>
        <a:p>
          <a:r>
            <a:rPr lang="uk-UA" dirty="0" smtClean="0"/>
            <a:t>Кожна людина – потенційний клієнт</a:t>
          </a:r>
          <a:endParaRPr lang="ru-RU" dirty="0"/>
        </a:p>
      </dgm:t>
    </dgm:pt>
    <dgm:pt modelId="{5618A890-3698-444D-8849-DCF3D296E860}" type="parTrans" cxnId="{9DD09285-4F26-484C-AFC0-45799278E957}">
      <dgm:prSet/>
      <dgm:spPr/>
      <dgm:t>
        <a:bodyPr/>
        <a:lstStyle/>
        <a:p>
          <a:endParaRPr lang="ru-RU"/>
        </a:p>
      </dgm:t>
    </dgm:pt>
    <dgm:pt modelId="{BDF3CEE4-70B6-423B-BC9B-C54A7BAD5E52}" type="sibTrans" cxnId="{9DD09285-4F26-484C-AFC0-45799278E957}">
      <dgm:prSet/>
      <dgm:spPr/>
      <dgm:t>
        <a:bodyPr/>
        <a:lstStyle/>
        <a:p>
          <a:endParaRPr lang="ru-RU"/>
        </a:p>
      </dgm:t>
    </dgm:pt>
    <dgm:pt modelId="{80AE2340-3ABE-470C-9468-0EC91CF055DC}">
      <dgm:prSet/>
      <dgm:spPr/>
      <dgm:t>
        <a:bodyPr/>
        <a:lstStyle/>
        <a:p>
          <a:r>
            <a:rPr lang="uk-UA" dirty="0" smtClean="0"/>
            <a:t>Представники садових товариств</a:t>
          </a:r>
          <a:endParaRPr lang="ru-RU" dirty="0"/>
        </a:p>
      </dgm:t>
    </dgm:pt>
    <dgm:pt modelId="{E5895DC9-007A-418A-81D7-44457319CABD}" type="parTrans" cxnId="{763176C9-AC07-465C-93B0-990EFC497682}">
      <dgm:prSet/>
      <dgm:spPr/>
      <dgm:t>
        <a:bodyPr/>
        <a:lstStyle/>
        <a:p>
          <a:endParaRPr lang="ru-RU"/>
        </a:p>
      </dgm:t>
    </dgm:pt>
    <dgm:pt modelId="{AE96BAE9-8ED8-4499-AFB1-0782FC9A10A5}" type="sibTrans" cxnId="{763176C9-AC07-465C-93B0-990EFC497682}">
      <dgm:prSet/>
      <dgm:spPr/>
      <dgm:t>
        <a:bodyPr/>
        <a:lstStyle/>
        <a:p>
          <a:endParaRPr lang="ru-RU"/>
        </a:p>
      </dgm:t>
    </dgm:pt>
    <dgm:pt modelId="{7A6D40B7-309F-4297-ADAA-90B2D92150A8}">
      <dgm:prSet/>
      <dgm:spPr/>
      <dgm:t>
        <a:bodyPr/>
        <a:lstStyle/>
        <a:p>
          <a:r>
            <a:rPr lang="uk-UA" dirty="0" smtClean="0"/>
            <a:t>розміщення інформації про акцію на дошках оголошень</a:t>
          </a:r>
          <a:endParaRPr lang="ru-RU" dirty="0"/>
        </a:p>
      </dgm:t>
    </dgm:pt>
    <dgm:pt modelId="{A975C7E2-88C0-498D-BE89-36F7FB1753F7}" type="parTrans" cxnId="{7CAE3154-8EC4-4FAD-A8DB-74CDE4F6D6D7}">
      <dgm:prSet/>
      <dgm:spPr/>
      <dgm:t>
        <a:bodyPr/>
        <a:lstStyle/>
        <a:p>
          <a:endParaRPr lang="ru-RU"/>
        </a:p>
      </dgm:t>
    </dgm:pt>
    <dgm:pt modelId="{15B57AB5-D177-4D04-8005-662E6585AE24}" type="sibTrans" cxnId="{7CAE3154-8EC4-4FAD-A8DB-74CDE4F6D6D7}">
      <dgm:prSet/>
      <dgm:spPr/>
      <dgm:t>
        <a:bodyPr/>
        <a:lstStyle/>
        <a:p>
          <a:endParaRPr lang="ru-RU"/>
        </a:p>
      </dgm:t>
    </dgm:pt>
    <dgm:pt modelId="{38B0436E-7A3A-46BC-AA58-0E03B1A806EC}">
      <dgm:prSet/>
      <dgm:spPr/>
      <dgm:t>
        <a:bodyPr/>
        <a:lstStyle/>
        <a:p>
          <a:r>
            <a:rPr lang="uk-UA" dirty="0" smtClean="0"/>
            <a:t>проведення презентацій на зборах мешканців</a:t>
          </a:r>
          <a:endParaRPr lang="ru-RU" dirty="0"/>
        </a:p>
      </dgm:t>
    </dgm:pt>
    <dgm:pt modelId="{EAC26C82-0248-4946-A7BE-71DC634379A8}" type="parTrans" cxnId="{BA778724-F788-4B44-85A0-A30A40C8CE1C}">
      <dgm:prSet/>
      <dgm:spPr/>
      <dgm:t>
        <a:bodyPr/>
        <a:lstStyle/>
        <a:p>
          <a:endParaRPr lang="ru-RU"/>
        </a:p>
      </dgm:t>
    </dgm:pt>
    <dgm:pt modelId="{C9D6CCA5-9E66-484A-84C4-2DD6EABC2D52}" type="sibTrans" cxnId="{BA778724-F788-4B44-85A0-A30A40C8CE1C}">
      <dgm:prSet/>
      <dgm:spPr/>
      <dgm:t>
        <a:bodyPr/>
        <a:lstStyle/>
        <a:p>
          <a:endParaRPr lang="ru-RU"/>
        </a:p>
      </dgm:t>
    </dgm:pt>
    <dgm:pt modelId="{27AB0462-5618-41F6-9C06-50F984EE9E4E}">
      <dgm:prSet/>
      <dgm:spPr/>
      <dgm:t>
        <a:bodyPr/>
        <a:lstStyle/>
        <a:p>
          <a:r>
            <a:rPr lang="uk-UA" dirty="0" smtClean="0"/>
            <a:t>організація акційних днів – робота на точці продажів  на території садових товариств</a:t>
          </a:r>
          <a:endParaRPr lang="ru-RU" dirty="0"/>
        </a:p>
      </dgm:t>
    </dgm:pt>
    <dgm:pt modelId="{FF684D4C-67FF-481D-BF38-93A502332FCF}" type="parTrans" cxnId="{93604AAF-8207-4B4B-A722-DC7CD7522BF0}">
      <dgm:prSet/>
      <dgm:spPr/>
      <dgm:t>
        <a:bodyPr/>
        <a:lstStyle/>
        <a:p>
          <a:endParaRPr lang="ru-RU"/>
        </a:p>
      </dgm:t>
    </dgm:pt>
    <dgm:pt modelId="{B837033B-8962-473F-A37A-8242418E5FD3}" type="sibTrans" cxnId="{93604AAF-8207-4B4B-A722-DC7CD7522BF0}">
      <dgm:prSet/>
      <dgm:spPr/>
      <dgm:t>
        <a:bodyPr/>
        <a:lstStyle/>
        <a:p>
          <a:endParaRPr lang="ru-RU"/>
        </a:p>
      </dgm:t>
    </dgm:pt>
    <dgm:pt modelId="{40E820F5-585F-4403-BE57-8FC0832C581B}">
      <dgm:prSet/>
      <dgm:spPr/>
      <dgm:t>
        <a:bodyPr/>
        <a:lstStyle/>
        <a:p>
          <a:r>
            <a:rPr lang="uk-UA" dirty="0" smtClean="0"/>
            <a:t>організація акційних днів продажу в місцях великого скупчення людей (ринки, магазини, площі тощо)</a:t>
          </a:r>
          <a:endParaRPr lang="ru-RU" dirty="0"/>
        </a:p>
      </dgm:t>
    </dgm:pt>
    <dgm:pt modelId="{2DB9932C-E2F4-4E31-9A59-97C5A0B09F25}" type="parTrans" cxnId="{F101AB87-3140-4D4C-B473-99BE6B650A44}">
      <dgm:prSet/>
      <dgm:spPr/>
      <dgm:t>
        <a:bodyPr/>
        <a:lstStyle/>
        <a:p>
          <a:endParaRPr lang="ru-RU"/>
        </a:p>
      </dgm:t>
    </dgm:pt>
    <dgm:pt modelId="{4D3EFE19-F66B-4368-9204-DD80F8BB8CC8}" type="sibTrans" cxnId="{F101AB87-3140-4D4C-B473-99BE6B650A44}">
      <dgm:prSet/>
      <dgm:spPr/>
      <dgm:t>
        <a:bodyPr/>
        <a:lstStyle/>
        <a:p>
          <a:endParaRPr lang="ru-RU"/>
        </a:p>
      </dgm:t>
    </dgm:pt>
    <dgm:pt modelId="{F0A06CA3-3021-4445-A440-571461ADA7BA}">
      <dgm:prSet/>
      <dgm:spPr/>
      <dgm:t>
        <a:bodyPr/>
        <a:lstStyle/>
        <a:p>
          <a:r>
            <a:rPr lang="uk-UA" dirty="0" smtClean="0"/>
            <a:t>інформування про акцію «Дачник-2012» існуючих клієнтів за всіма видами страхування</a:t>
          </a:r>
          <a:endParaRPr lang="ru-RU" dirty="0"/>
        </a:p>
      </dgm:t>
    </dgm:pt>
    <dgm:pt modelId="{5EF0BA24-04DE-48B7-8328-8228EE3A247B}" type="parTrans" cxnId="{60E2E230-15E5-4545-86E2-331E1E4D0160}">
      <dgm:prSet/>
      <dgm:spPr/>
      <dgm:t>
        <a:bodyPr/>
        <a:lstStyle/>
        <a:p>
          <a:endParaRPr lang="ru-RU"/>
        </a:p>
      </dgm:t>
    </dgm:pt>
    <dgm:pt modelId="{DE165DAC-5033-462C-A098-334168875A53}" type="sibTrans" cxnId="{60E2E230-15E5-4545-86E2-331E1E4D0160}">
      <dgm:prSet/>
      <dgm:spPr/>
      <dgm:t>
        <a:bodyPr/>
        <a:lstStyle/>
        <a:p>
          <a:endParaRPr lang="ru-RU"/>
        </a:p>
      </dgm:t>
    </dgm:pt>
    <dgm:pt modelId="{6365CCA4-B01C-4F8A-87CE-AC8227A0DD31}">
      <dgm:prSet/>
      <dgm:spPr/>
      <dgm:t>
        <a:bodyPr/>
        <a:lstStyle/>
        <a:p>
          <a:r>
            <a:rPr lang="uk-UA" dirty="0" smtClean="0"/>
            <a:t>створення бази садових та дачних товариств, що знаходяться у полі діяльності дирекції (відділення) </a:t>
          </a:r>
          <a:endParaRPr lang="ru-RU" dirty="0"/>
        </a:p>
      </dgm:t>
    </dgm:pt>
    <dgm:pt modelId="{6BD79511-2FA0-4E28-919C-752C96779222}" type="parTrans" cxnId="{214C48E0-9BD4-4AE3-9BD3-3EE1E3C1AD51}">
      <dgm:prSet/>
      <dgm:spPr/>
      <dgm:t>
        <a:bodyPr/>
        <a:lstStyle/>
        <a:p>
          <a:endParaRPr lang="ru-RU"/>
        </a:p>
      </dgm:t>
    </dgm:pt>
    <dgm:pt modelId="{18D52BA1-3C87-4283-A411-3AD56954C490}" type="sibTrans" cxnId="{214C48E0-9BD4-4AE3-9BD3-3EE1E3C1AD51}">
      <dgm:prSet/>
      <dgm:spPr/>
      <dgm:t>
        <a:bodyPr/>
        <a:lstStyle/>
        <a:p>
          <a:endParaRPr lang="ru-RU"/>
        </a:p>
      </dgm:t>
    </dgm:pt>
    <dgm:pt modelId="{8B510930-0BA1-439C-AE99-6226D3C7BA82}">
      <dgm:prSet/>
      <dgm:spPr/>
      <dgm:t>
        <a:bodyPr/>
        <a:lstStyle/>
        <a:p>
          <a:r>
            <a:rPr lang="uk-UA" dirty="0" smtClean="0"/>
            <a:t>збір інформації про ризики, що відбулися з майном громадян у минулому</a:t>
          </a:r>
          <a:endParaRPr lang="ru-RU" dirty="0"/>
        </a:p>
      </dgm:t>
    </dgm:pt>
    <dgm:pt modelId="{71BE6FE6-8AE6-4F2A-BB70-1DC60F34CE7D}" type="parTrans" cxnId="{9CEA5EE8-8DE8-40D6-AD88-204D2E1A3A76}">
      <dgm:prSet/>
      <dgm:spPr/>
      <dgm:t>
        <a:bodyPr/>
        <a:lstStyle/>
        <a:p>
          <a:endParaRPr lang="ru-RU"/>
        </a:p>
      </dgm:t>
    </dgm:pt>
    <dgm:pt modelId="{53F10F94-5473-443A-A2AF-EA64FB4CCF36}" type="sibTrans" cxnId="{9CEA5EE8-8DE8-40D6-AD88-204D2E1A3A76}">
      <dgm:prSet/>
      <dgm:spPr/>
      <dgm:t>
        <a:bodyPr/>
        <a:lstStyle/>
        <a:p>
          <a:endParaRPr lang="ru-RU"/>
        </a:p>
      </dgm:t>
    </dgm:pt>
    <dgm:pt modelId="{19789D3C-EC52-4B04-8AE7-C9679D4A9F2A}">
      <dgm:prSet/>
      <dgm:spPr/>
      <dgm:t>
        <a:bodyPr/>
        <a:lstStyle/>
        <a:p>
          <a:r>
            <a:rPr lang="uk-UA" dirty="0" smtClean="0"/>
            <a:t>встановлення контактів з офіційними представниками садових товариств </a:t>
          </a:r>
          <a:endParaRPr lang="ru-RU" dirty="0"/>
        </a:p>
      </dgm:t>
    </dgm:pt>
    <dgm:pt modelId="{A3BDB7CA-461F-434E-AB48-0314ADFED7E3}" type="parTrans" cxnId="{CE35237C-65B8-4063-AE76-6E231394F94F}">
      <dgm:prSet/>
      <dgm:spPr/>
      <dgm:t>
        <a:bodyPr/>
        <a:lstStyle/>
        <a:p>
          <a:endParaRPr lang="ru-RU"/>
        </a:p>
      </dgm:t>
    </dgm:pt>
    <dgm:pt modelId="{0A596E78-67E3-4D00-959A-2EA1DD742E0A}" type="sibTrans" cxnId="{CE35237C-65B8-4063-AE76-6E231394F94F}">
      <dgm:prSet/>
      <dgm:spPr/>
      <dgm:t>
        <a:bodyPr/>
        <a:lstStyle/>
        <a:p>
          <a:endParaRPr lang="ru-RU"/>
        </a:p>
      </dgm:t>
    </dgm:pt>
    <dgm:pt modelId="{E33383F3-9346-43AA-B4B1-CC80F59ED2E4}">
      <dgm:prSet/>
      <dgm:spPr/>
      <dgm:t>
        <a:bodyPr/>
        <a:lstStyle/>
        <a:p>
          <a:r>
            <a:rPr lang="uk-UA" dirty="0" smtClean="0"/>
            <a:t>пропозиція співробітництва на умовах страхового агента</a:t>
          </a:r>
          <a:endParaRPr lang="ru-RU" dirty="0"/>
        </a:p>
      </dgm:t>
    </dgm:pt>
    <dgm:pt modelId="{523CD054-28AD-4864-9B07-EC8A0695BBC8}" type="parTrans" cxnId="{5AC08BB4-C7C3-40C0-AEB8-4DE9F668443E}">
      <dgm:prSet/>
      <dgm:spPr/>
      <dgm:t>
        <a:bodyPr/>
        <a:lstStyle/>
        <a:p>
          <a:endParaRPr lang="ru-RU"/>
        </a:p>
      </dgm:t>
    </dgm:pt>
    <dgm:pt modelId="{7741B7F9-0180-4F41-80BB-B12B4CBD6448}" type="sibTrans" cxnId="{5AC08BB4-C7C3-40C0-AEB8-4DE9F668443E}">
      <dgm:prSet/>
      <dgm:spPr/>
      <dgm:t>
        <a:bodyPr/>
        <a:lstStyle/>
        <a:p>
          <a:endParaRPr lang="ru-RU"/>
        </a:p>
      </dgm:t>
    </dgm:pt>
    <dgm:pt modelId="{683ACD73-F18B-4BA3-B0B5-A8CE977A155C}">
      <dgm:prSet/>
      <dgm:spPr/>
      <dgm:t>
        <a:bodyPr/>
        <a:lstStyle/>
        <a:p>
          <a:r>
            <a:rPr lang="uk-UA" dirty="0" smtClean="0"/>
            <a:t>реалізація шляхом крос-продажів</a:t>
          </a:r>
          <a:endParaRPr lang="ru-RU" dirty="0"/>
        </a:p>
      </dgm:t>
    </dgm:pt>
    <dgm:pt modelId="{6BAB45C4-2479-4159-BC70-C0E6EC440B9A}" type="parTrans" cxnId="{5571425B-A915-454A-932F-8E3258E664CE}">
      <dgm:prSet/>
      <dgm:spPr/>
      <dgm:t>
        <a:bodyPr/>
        <a:lstStyle/>
        <a:p>
          <a:endParaRPr lang="ru-RU"/>
        </a:p>
      </dgm:t>
    </dgm:pt>
    <dgm:pt modelId="{C8922A2B-4A21-44E6-855C-C8C79C4F2490}" type="sibTrans" cxnId="{5571425B-A915-454A-932F-8E3258E664CE}">
      <dgm:prSet/>
      <dgm:spPr/>
      <dgm:t>
        <a:bodyPr/>
        <a:lstStyle/>
        <a:p>
          <a:endParaRPr lang="ru-RU"/>
        </a:p>
      </dgm:t>
    </dgm:pt>
    <dgm:pt modelId="{BBB8B03D-F6F6-4765-B8F7-36BA201A12C4}">
      <dgm:prSet/>
      <dgm:spPr/>
      <dgm:t>
        <a:bodyPr/>
        <a:lstStyle/>
        <a:p>
          <a:r>
            <a:rPr lang="uk-UA" dirty="0" smtClean="0"/>
            <a:t>виявлення наявності  потенційних об’єктів  страхування за програмою «Дачник 2012» при кожній зручній можливості</a:t>
          </a:r>
          <a:endParaRPr lang="ru-RU" dirty="0"/>
        </a:p>
      </dgm:t>
    </dgm:pt>
    <dgm:pt modelId="{49053E13-66F0-4042-BC19-CE3F26710B54}" type="parTrans" cxnId="{7CD68406-3774-4C6D-AAC6-55A2472C6636}">
      <dgm:prSet/>
      <dgm:spPr/>
      <dgm:t>
        <a:bodyPr/>
        <a:lstStyle/>
        <a:p>
          <a:endParaRPr lang="ru-RU"/>
        </a:p>
      </dgm:t>
    </dgm:pt>
    <dgm:pt modelId="{CD49437F-A848-4A3B-A7C3-6341321EF34D}" type="sibTrans" cxnId="{7CD68406-3774-4C6D-AAC6-55A2472C6636}">
      <dgm:prSet/>
      <dgm:spPr/>
      <dgm:t>
        <a:bodyPr/>
        <a:lstStyle/>
        <a:p>
          <a:endParaRPr lang="ru-RU"/>
        </a:p>
      </dgm:t>
    </dgm:pt>
    <dgm:pt modelId="{CDD213E7-3F07-4F40-9ED0-E3C799176CE3}" type="pres">
      <dgm:prSet presAssocID="{5CC870F5-19AC-4E5A-8D48-96DEFD900A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F1DDC-7575-45DF-8647-B4DD2CA1236F}" type="pres">
      <dgm:prSet presAssocID="{72918022-D852-42C0-8E23-B981B0F053A4}" presName="composite" presStyleCnt="0"/>
      <dgm:spPr/>
    </dgm:pt>
    <dgm:pt modelId="{85749701-1A1A-4E17-B870-B3EC74B31EA7}" type="pres">
      <dgm:prSet presAssocID="{72918022-D852-42C0-8E23-B981B0F053A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3414E-8EB1-456F-B3EA-A0AB4C868E79}" type="pres">
      <dgm:prSet presAssocID="{72918022-D852-42C0-8E23-B981B0F053A4}" presName="parSh" presStyleLbl="node1" presStyleIdx="0" presStyleCnt="3"/>
      <dgm:spPr/>
      <dgm:t>
        <a:bodyPr/>
        <a:lstStyle/>
        <a:p>
          <a:endParaRPr lang="ru-RU"/>
        </a:p>
      </dgm:t>
    </dgm:pt>
    <dgm:pt modelId="{2F790E65-3D27-44A6-B1EB-D85A318EC615}" type="pres">
      <dgm:prSet presAssocID="{72918022-D852-42C0-8E23-B981B0F053A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D2039-101A-4AA9-87A2-4FD742BECE14}" type="pres">
      <dgm:prSet presAssocID="{9C269957-B94F-4AE8-B69A-EB0F254918B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02CD269-4730-4D70-BEF2-5CFAC6DC7009}" type="pres">
      <dgm:prSet presAssocID="{9C269957-B94F-4AE8-B69A-EB0F254918BC}" presName="connTx" presStyleLbl="sibTrans2D1" presStyleIdx="0" presStyleCnt="2"/>
      <dgm:spPr/>
      <dgm:t>
        <a:bodyPr/>
        <a:lstStyle/>
        <a:p>
          <a:endParaRPr lang="ru-RU"/>
        </a:p>
      </dgm:t>
    </dgm:pt>
    <dgm:pt modelId="{100D3D13-90D6-47F0-9AA2-A3FB3689330C}" type="pres">
      <dgm:prSet presAssocID="{80AE2340-3ABE-470C-9468-0EC91CF055DC}" presName="composite" presStyleCnt="0"/>
      <dgm:spPr/>
    </dgm:pt>
    <dgm:pt modelId="{243BF801-8692-4286-9CEA-8077DAF33422}" type="pres">
      <dgm:prSet presAssocID="{80AE2340-3ABE-470C-9468-0EC91CF055D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39C9F-498B-46CE-97D2-3E4CE3D365FB}" type="pres">
      <dgm:prSet presAssocID="{80AE2340-3ABE-470C-9468-0EC91CF055DC}" presName="parSh" presStyleLbl="node1" presStyleIdx="1" presStyleCnt="3"/>
      <dgm:spPr/>
      <dgm:t>
        <a:bodyPr/>
        <a:lstStyle/>
        <a:p>
          <a:endParaRPr lang="ru-RU"/>
        </a:p>
      </dgm:t>
    </dgm:pt>
    <dgm:pt modelId="{B3408F85-90C6-4743-AF67-FB41956C39EB}" type="pres">
      <dgm:prSet presAssocID="{80AE2340-3ABE-470C-9468-0EC91CF055D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66C73-35B5-417D-8D0F-3CB2D339E40E}" type="pres">
      <dgm:prSet presAssocID="{AE96BAE9-8ED8-4499-AFB1-0782FC9A10A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56695AC-723E-4C89-997D-D4DDDB0A82D8}" type="pres">
      <dgm:prSet presAssocID="{AE96BAE9-8ED8-4499-AFB1-0782FC9A10A5}" presName="connTx" presStyleLbl="sibTrans2D1" presStyleIdx="1" presStyleCnt="2"/>
      <dgm:spPr/>
      <dgm:t>
        <a:bodyPr/>
        <a:lstStyle/>
        <a:p>
          <a:endParaRPr lang="ru-RU"/>
        </a:p>
      </dgm:t>
    </dgm:pt>
    <dgm:pt modelId="{8CD72405-AE67-4209-8359-9FBED98F0909}" type="pres">
      <dgm:prSet presAssocID="{0E37FB24-D6D9-4420-9997-D92341694CD8}" presName="composite" presStyleCnt="0"/>
      <dgm:spPr/>
    </dgm:pt>
    <dgm:pt modelId="{BD4B84B0-BE26-4424-8DEB-F650CBE66C29}" type="pres">
      <dgm:prSet presAssocID="{0E37FB24-D6D9-4420-9997-D92341694C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9FA01-8E09-442B-9F99-D2054ABBE01E}" type="pres">
      <dgm:prSet presAssocID="{0E37FB24-D6D9-4420-9997-D92341694CD8}" presName="parSh" presStyleLbl="node1" presStyleIdx="2" presStyleCnt="3"/>
      <dgm:spPr/>
      <dgm:t>
        <a:bodyPr/>
        <a:lstStyle/>
        <a:p>
          <a:endParaRPr lang="ru-RU"/>
        </a:p>
      </dgm:t>
    </dgm:pt>
    <dgm:pt modelId="{02EE2324-0003-4B25-A250-FC97F42D6F7A}" type="pres">
      <dgm:prSet presAssocID="{0E37FB24-D6D9-4420-9997-D92341694CD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9EC55-9B21-4C60-865D-E465468063C2}" type="presOf" srcId="{D3C7511E-2968-4453-BC27-685FE507D716}" destId="{2F790E65-3D27-44A6-B1EB-D85A318EC615}" srcOrd="0" destOrd="3" presId="urn:microsoft.com/office/officeart/2005/8/layout/process3"/>
    <dgm:cxn modelId="{F101AB87-3140-4D4C-B473-99BE6B650A44}" srcId="{0E37FB24-D6D9-4420-9997-D92341694CD8}" destId="{40E820F5-585F-4403-BE57-8FC0832C581B}" srcOrd="3" destOrd="0" parTransId="{2DB9932C-E2F4-4E31-9A59-97C5A0B09F25}" sibTransId="{4D3EFE19-F66B-4368-9204-DD80F8BB8CC8}"/>
    <dgm:cxn modelId="{214C48E0-9BD4-4AE3-9BD3-3EE1E3C1AD51}" srcId="{72918022-D852-42C0-8E23-B981B0F053A4}" destId="{6365CCA4-B01C-4F8A-87CE-AC8227A0DD31}" srcOrd="1" destOrd="0" parTransId="{6BD79511-2FA0-4E28-919C-752C96779222}" sibTransId="{18D52BA1-3C87-4283-A411-3AD56954C490}"/>
    <dgm:cxn modelId="{9DD09285-4F26-484C-AFC0-45799278E957}" srcId="{5CC870F5-19AC-4E5A-8D48-96DEFD900A84}" destId="{0E37FB24-D6D9-4420-9997-D92341694CD8}" srcOrd="2" destOrd="0" parTransId="{5618A890-3698-444D-8849-DCF3D296E860}" sibTransId="{BDF3CEE4-70B6-423B-BC9B-C54A7BAD5E52}"/>
    <dgm:cxn modelId="{93604AAF-8207-4B4B-A722-DC7CD7522BF0}" srcId="{80AE2340-3ABE-470C-9468-0EC91CF055DC}" destId="{27AB0462-5618-41F6-9C06-50F984EE9E4E}" srcOrd="4" destOrd="0" parTransId="{FF684D4C-67FF-481D-BF38-93A502332FCF}" sibTransId="{B837033B-8962-473F-A37A-8242418E5FD3}"/>
    <dgm:cxn modelId="{FB6EA9BB-9724-4237-9501-DED938E64E60}" type="presOf" srcId="{5CC870F5-19AC-4E5A-8D48-96DEFD900A84}" destId="{CDD213E7-3F07-4F40-9ED0-E3C799176CE3}" srcOrd="0" destOrd="0" presId="urn:microsoft.com/office/officeart/2005/8/layout/process3"/>
    <dgm:cxn modelId="{8F1A353E-923B-4D9E-A418-DF663DF9C75C}" type="presOf" srcId="{9C269957-B94F-4AE8-B69A-EB0F254918BC}" destId="{D02CD269-4730-4D70-BEF2-5CFAC6DC7009}" srcOrd="1" destOrd="0" presId="urn:microsoft.com/office/officeart/2005/8/layout/process3"/>
    <dgm:cxn modelId="{82ECB017-8EFD-4167-9003-321933FD10A2}" type="presOf" srcId="{0E37FB24-D6D9-4420-9997-D92341694CD8}" destId="{E4E9FA01-8E09-442B-9F99-D2054ABBE01E}" srcOrd="1" destOrd="0" presId="urn:microsoft.com/office/officeart/2005/8/layout/process3"/>
    <dgm:cxn modelId="{7A5727A5-0D8C-4D4A-98B1-47012E1916B7}" type="presOf" srcId="{38B0436E-7A3A-46BC-AA58-0E03B1A806EC}" destId="{B3408F85-90C6-4743-AF67-FB41956C39EB}" srcOrd="0" destOrd="3" presId="urn:microsoft.com/office/officeart/2005/8/layout/process3"/>
    <dgm:cxn modelId="{7CD68406-3774-4C6D-AAC6-55A2472C6636}" srcId="{0E37FB24-D6D9-4420-9997-D92341694CD8}" destId="{BBB8B03D-F6F6-4765-B8F7-36BA201A12C4}" srcOrd="2" destOrd="0" parTransId="{49053E13-66F0-4042-BC19-CE3F26710B54}" sibTransId="{CD49437F-A848-4A3B-A7C3-6341321EF34D}"/>
    <dgm:cxn modelId="{7CAE3154-8EC4-4FAD-A8DB-74CDE4F6D6D7}" srcId="{80AE2340-3ABE-470C-9468-0EC91CF055DC}" destId="{7A6D40B7-309F-4297-ADAA-90B2D92150A8}" srcOrd="2" destOrd="0" parTransId="{A975C7E2-88C0-498D-BE89-36F7FB1753F7}" sibTransId="{15B57AB5-D177-4D04-8005-662E6585AE24}"/>
    <dgm:cxn modelId="{5AC08BB4-C7C3-40C0-AEB8-4DE9F668443E}" srcId="{80AE2340-3ABE-470C-9468-0EC91CF055DC}" destId="{E33383F3-9346-43AA-B4B1-CC80F59ED2E4}" srcOrd="1" destOrd="0" parTransId="{523CD054-28AD-4864-9B07-EC8A0695BBC8}" sibTransId="{7741B7F9-0180-4F41-80BB-B12B4CBD6448}"/>
    <dgm:cxn modelId="{88CE921D-F37D-45CB-9371-1A81FA40FE84}" type="presOf" srcId="{BBB8B03D-F6F6-4765-B8F7-36BA201A12C4}" destId="{02EE2324-0003-4B25-A250-FC97F42D6F7A}" srcOrd="0" destOrd="2" presId="urn:microsoft.com/office/officeart/2005/8/layout/process3"/>
    <dgm:cxn modelId="{3FD9493B-6DD5-4878-BDAC-8CC16637F9E6}" type="presOf" srcId="{0E37FB24-D6D9-4420-9997-D92341694CD8}" destId="{BD4B84B0-BE26-4424-8DEB-F650CBE66C29}" srcOrd="0" destOrd="0" presId="urn:microsoft.com/office/officeart/2005/8/layout/process3"/>
    <dgm:cxn modelId="{B6D66889-2897-4C6B-81EB-A29114F365CE}" type="presOf" srcId="{E33383F3-9346-43AA-B4B1-CC80F59ED2E4}" destId="{B3408F85-90C6-4743-AF67-FB41956C39EB}" srcOrd="0" destOrd="1" presId="urn:microsoft.com/office/officeart/2005/8/layout/process3"/>
    <dgm:cxn modelId="{7B180877-072C-4133-A40D-839DF255B231}" type="presOf" srcId="{6365CCA4-B01C-4F8A-87CE-AC8227A0DD31}" destId="{2F790E65-3D27-44A6-B1EB-D85A318EC615}" srcOrd="0" destOrd="1" presId="urn:microsoft.com/office/officeart/2005/8/layout/process3"/>
    <dgm:cxn modelId="{0A5A97B8-FABC-48E2-BF5D-9941C23EBAD2}" type="presOf" srcId="{AE96BAE9-8ED8-4499-AFB1-0782FC9A10A5}" destId="{F56695AC-723E-4C89-997D-D4DDDB0A82D8}" srcOrd="1" destOrd="0" presId="urn:microsoft.com/office/officeart/2005/8/layout/process3"/>
    <dgm:cxn modelId="{5571425B-A915-454A-932F-8E3258E664CE}" srcId="{0E37FB24-D6D9-4420-9997-D92341694CD8}" destId="{683ACD73-F18B-4BA3-B0B5-A8CE977A155C}" srcOrd="0" destOrd="0" parTransId="{6BAB45C4-2479-4159-BC70-C0E6EC440B9A}" sibTransId="{C8922A2B-4A21-44E6-855C-C8C79C4F2490}"/>
    <dgm:cxn modelId="{3F173D1B-A5D8-4438-B609-7DA984B2F02E}" type="presOf" srcId="{7A6D40B7-309F-4297-ADAA-90B2D92150A8}" destId="{B3408F85-90C6-4743-AF67-FB41956C39EB}" srcOrd="0" destOrd="2" presId="urn:microsoft.com/office/officeart/2005/8/layout/process3"/>
    <dgm:cxn modelId="{CE35237C-65B8-4063-AE76-6E231394F94F}" srcId="{80AE2340-3ABE-470C-9468-0EC91CF055DC}" destId="{19789D3C-EC52-4B04-8AE7-C9679D4A9F2A}" srcOrd="0" destOrd="0" parTransId="{A3BDB7CA-461F-434E-AB48-0314ADFED7E3}" sibTransId="{0A596E78-67E3-4D00-959A-2EA1DD742E0A}"/>
    <dgm:cxn modelId="{BA778724-F788-4B44-85A0-A30A40C8CE1C}" srcId="{80AE2340-3ABE-470C-9468-0EC91CF055DC}" destId="{38B0436E-7A3A-46BC-AA58-0E03B1A806EC}" srcOrd="3" destOrd="0" parTransId="{EAC26C82-0248-4946-A7BE-71DC634379A8}" sibTransId="{C9D6CCA5-9E66-484A-84C4-2DD6EABC2D52}"/>
    <dgm:cxn modelId="{DAEE3351-0099-4BB8-B9BC-4E6BE8D0018D}" type="presOf" srcId="{80AE2340-3ABE-470C-9468-0EC91CF055DC}" destId="{243BF801-8692-4286-9CEA-8077DAF33422}" srcOrd="0" destOrd="0" presId="urn:microsoft.com/office/officeart/2005/8/layout/process3"/>
    <dgm:cxn modelId="{468CC0A6-126A-4CD6-A00A-9A7D3F03AFBF}" srcId="{72918022-D852-42C0-8E23-B981B0F053A4}" destId="{D3C7511E-2968-4453-BC27-685FE507D716}" srcOrd="3" destOrd="0" parTransId="{798A3133-42DE-4B04-A533-6B77A014E1BD}" sibTransId="{56EC184A-1A8E-456F-BB5C-19E07FBEDBAC}"/>
    <dgm:cxn modelId="{60E2E230-15E5-4545-86E2-331E1E4D0160}" srcId="{0E37FB24-D6D9-4420-9997-D92341694CD8}" destId="{F0A06CA3-3021-4445-A440-571461ADA7BA}" srcOrd="1" destOrd="0" parTransId="{5EF0BA24-04DE-48B7-8328-8228EE3A247B}" sibTransId="{DE165DAC-5033-462C-A098-334168875A53}"/>
    <dgm:cxn modelId="{763176C9-AC07-465C-93B0-990EFC497682}" srcId="{5CC870F5-19AC-4E5A-8D48-96DEFD900A84}" destId="{80AE2340-3ABE-470C-9468-0EC91CF055DC}" srcOrd="1" destOrd="0" parTransId="{E5895DC9-007A-418A-81D7-44457319CABD}" sibTransId="{AE96BAE9-8ED8-4499-AFB1-0782FC9A10A5}"/>
    <dgm:cxn modelId="{14850EFE-C586-4332-9898-42AB936E2E33}" type="presOf" srcId="{40E820F5-585F-4403-BE57-8FC0832C581B}" destId="{02EE2324-0003-4B25-A250-FC97F42D6F7A}" srcOrd="0" destOrd="3" presId="urn:microsoft.com/office/officeart/2005/8/layout/process3"/>
    <dgm:cxn modelId="{3A690A38-C439-49CB-AA4C-E8C67450160E}" type="presOf" srcId="{80AE2340-3ABE-470C-9468-0EC91CF055DC}" destId="{59039C9F-498B-46CE-97D2-3E4CE3D365FB}" srcOrd="1" destOrd="0" presId="urn:microsoft.com/office/officeart/2005/8/layout/process3"/>
    <dgm:cxn modelId="{0B178E3C-8F01-4281-AA23-AC819ECF7F53}" type="presOf" srcId="{27AB0462-5618-41F6-9C06-50F984EE9E4E}" destId="{B3408F85-90C6-4743-AF67-FB41956C39EB}" srcOrd="0" destOrd="4" presId="urn:microsoft.com/office/officeart/2005/8/layout/process3"/>
    <dgm:cxn modelId="{2F65CC33-A7F5-4C2C-9E3D-6AB1970DCD20}" srcId="{72918022-D852-42C0-8E23-B981B0F053A4}" destId="{B21A8FC4-BB07-40D7-A950-DCEA8EAB893B}" srcOrd="0" destOrd="0" parTransId="{1B3703D0-870A-46EA-9FD3-6096D0076322}" sibTransId="{ADBF868A-614B-4FC5-8B9E-5240A2A1880F}"/>
    <dgm:cxn modelId="{4D8ED3DE-BA34-4DDE-9E7E-0AE1F4593423}" type="presOf" srcId="{9C269957-B94F-4AE8-B69A-EB0F254918BC}" destId="{FC3D2039-101A-4AA9-87A2-4FD742BECE14}" srcOrd="0" destOrd="0" presId="urn:microsoft.com/office/officeart/2005/8/layout/process3"/>
    <dgm:cxn modelId="{03153824-6BC2-48DB-B527-751A0B418EF7}" type="presOf" srcId="{8B510930-0BA1-439C-AE99-6226D3C7BA82}" destId="{2F790E65-3D27-44A6-B1EB-D85A318EC615}" srcOrd="0" destOrd="2" presId="urn:microsoft.com/office/officeart/2005/8/layout/process3"/>
    <dgm:cxn modelId="{9CEA5EE8-8DE8-40D6-AD88-204D2E1A3A76}" srcId="{72918022-D852-42C0-8E23-B981B0F053A4}" destId="{8B510930-0BA1-439C-AE99-6226D3C7BA82}" srcOrd="2" destOrd="0" parTransId="{71BE6FE6-8AE6-4F2A-BB70-1DC60F34CE7D}" sibTransId="{53F10F94-5473-443A-A2AF-EA64FB4CCF36}"/>
    <dgm:cxn modelId="{5C44F71D-D946-4BE4-A43B-D939CBF38873}" srcId="{5CC870F5-19AC-4E5A-8D48-96DEFD900A84}" destId="{72918022-D852-42C0-8E23-B981B0F053A4}" srcOrd="0" destOrd="0" parTransId="{B0DB65D4-E080-482A-AABD-703DD86690CC}" sibTransId="{9C269957-B94F-4AE8-B69A-EB0F254918BC}"/>
    <dgm:cxn modelId="{8D99659E-D06E-4665-A9A3-CE1343383BCA}" type="presOf" srcId="{19789D3C-EC52-4B04-8AE7-C9679D4A9F2A}" destId="{B3408F85-90C6-4743-AF67-FB41956C39EB}" srcOrd="0" destOrd="0" presId="urn:microsoft.com/office/officeart/2005/8/layout/process3"/>
    <dgm:cxn modelId="{D3B25719-31F2-4D09-9D6E-1BEEB6D8AD57}" type="presOf" srcId="{683ACD73-F18B-4BA3-B0B5-A8CE977A155C}" destId="{02EE2324-0003-4B25-A250-FC97F42D6F7A}" srcOrd="0" destOrd="0" presId="urn:microsoft.com/office/officeart/2005/8/layout/process3"/>
    <dgm:cxn modelId="{2D7DA2E3-883B-445C-AFC1-B7F5B47F4FF5}" type="presOf" srcId="{AE96BAE9-8ED8-4499-AFB1-0782FC9A10A5}" destId="{A5266C73-35B5-417D-8D0F-3CB2D339E40E}" srcOrd="0" destOrd="0" presId="urn:microsoft.com/office/officeart/2005/8/layout/process3"/>
    <dgm:cxn modelId="{85687BFA-7C16-4D6D-97AA-D6A0CC077F59}" type="presOf" srcId="{72918022-D852-42C0-8E23-B981B0F053A4}" destId="{F3C3414E-8EB1-456F-B3EA-A0AB4C868E79}" srcOrd="1" destOrd="0" presId="urn:microsoft.com/office/officeart/2005/8/layout/process3"/>
    <dgm:cxn modelId="{3947347E-B2F6-4B9A-B1FA-A921AF1EC6E5}" type="presOf" srcId="{F0A06CA3-3021-4445-A440-571461ADA7BA}" destId="{02EE2324-0003-4B25-A250-FC97F42D6F7A}" srcOrd="0" destOrd="1" presId="urn:microsoft.com/office/officeart/2005/8/layout/process3"/>
    <dgm:cxn modelId="{BC090F14-224F-4299-8415-192CAE31B8AC}" type="presOf" srcId="{72918022-D852-42C0-8E23-B981B0F053A4}" destId="{85749701-1A1A-4E17-B870-B3EC74B31EA7}" srcOrd="0" destOrd="0" presId="urn:microsoft.com/office/officeart/2005/8/layout/process3"/>
    <dgm:cxn modelId="{E0EE390D-5605-4132-964F-22A9A30F1F62}" type="presOf" srcId="{B21A8FC4-BB07-40D7-A950-DCEA8EAB893B}" destId="{2F790E65-3D27-44A6-B1EB-D85A318EC615}" srcOrd="0" destOrd="0" presId="urn:microsoft.com/office/officeart/2005/8/layout/process3"/>
    <dgm:cxn modelId="{D3A1FE99-5459-4A8E-8F22-7E965B61DE0A}" type="presParOf" srcId="{CDD213E7-3F07-4F40-9ED0-E3C799176CE3}" destId="{79BF1DDC-7575-45DF-8647-B4DD2CA1236F}" srcOrd="0" destOrd="0" presId="urn:microsoft.com/office/officeart/2005/8/layout/process3"/>
    <dgm:cxn modelId="{E2EB8CDA-8208-454B-94D8-ED1E93FC357B}" type="presParOf" srcId="{79BF1DDC-7575-45DF-8647-B4DD2CA1236F}" destId="{85749701-1A1A-4E17-B870-B3EC74B31EA7}" srcOrd="0" destOrd="0" presId="urn:microsoft.com/office/officeart/2005/8/layout/process3"/>
    <dgm:cxn modelId="{21BA0793-1804-4B7A-A5E5-4711FF97424E}" type="presParOf" srcId="{79BF1DDC-7575-45DF-8647-B4DD2CA1236F}" destId="{F3C3414E-8EB1-456F-B3EA-A0AB4C868E79}" srcOrd="1" destOrd="0" presId="urn:microsoft.com/office/officeart/2005/8/layout/process3"/>
    <dgm:cxn modelId="{7A4471BC-27E3-43C7-B7A1-A687F79D0258}" type="presParOf" srcId="{79BF1DDC-7575-45DF-8647-B4DD2CA1236F}" destId="{2F790E65-3D27-44A6-B1EB-D85A318EC615}" srcOrd="2" destOrd="0" presId="urn:microsoft.com/office/officeart/2005/8/layout/process3"/>
    <dgm:cxn modelId="{893A99BB-7002-4969-AF47-C90D3BC7C815}" type="presParOf" srcId="{CDD213E7-3F07-4F40-9ED0-E3C799176CE3}" destId="{FC3D2039-101A-4AA9-87A2-4FD742BECE14}" srcOrd="1" destOrd="0" presId="urn:microsoft.com/office/officeart/2005/8/layout/process3"/>
    <dgm:cxn modelId="{CBA3167E-9390-41BD-B6C5-83FEB3DA8051}" type="presParOf" srcId="{FC3D2039-101A-4AA9-87A2-4FD742BECE14}" destId="{D02CD269-4730-4D70-BEF2-5CFAC6DC7009}" srcOrd="0" destOrd="0" presId="urn:microsoft.com/office/officeart/2005/8/layout/process3"/>
    <dgm:cxn modelId="{FBF4135A-6CB3-4430-82DC-118B228362A4}" type="presParOf" srcId="{CDD213E7-3F07-4F40-9ED0-E3C799176CE3}" destId="{100D3D13-90D6-47F0-9AA2-A3FB3689330C}" srcOrd="2" destOrd="0" presId="urn:microsoft.com/office/officeart/2005/8/layout/process3"/>
    <dgm:cxn modelId="{C34C6613-A237-4533-9752-960AE44D291E}" type="presParOf" srcId="{100D3D13-90D6-47F0-9AA2-A3FB3689330C}" destId="{243BF801-8692-4286-9CEA-8077DAF33422}" srcOrd="0" destOrd="0" presId="urn:microsoft.com/office/officeart/2005/8/layout/process3"/>
    <dgm:cxn modelId="{4E9B8B99-5AE0-4D67-955F-9FD3042BAE74}" type="presParOf" srcId="{100D3D13-90D6-47F0-9AA2-A3FB3689330C}" destId="{59039C9F-498B-46CE-97D2-3E4CE3D365FB}" srcOrd="1" destOrd="0" presId="urn:microsoft.com/office/officeart/2005/8/layout/process3"/>
    <dgm:cxn modelId="{98305312-6078-48C5-9DB1-B7F939EADCE8}" type="presParOf" srcId="{100D3D13-90D6-47F0-9AA2-A3FB3689330C}" destId="{B3408F85-90C6-4743-AF67-FB41956C39EB}" srcOrd="2" destOrd="0" presId="urn:microsoft.com/office/officeart/2005/8/layout/process3"/>
    <dgm:cxn modelId="{3A98E742-9359-4DDF-9EB9-3A6575F33BA1}" type="presParOf" srcId="{CDD213E7-3F07-4F40-9ED0-E3C799176CE3}" destId="{A5266C73-35B5-417D-8D0F-3CB2D339E40E}" srcOrd="3" destOrd="0" presId="urn:microsoft.com/office/officeart/2005/8/layout/process3"/>
    <dgm:cxn modelId="{6A6C89D4-900E-4ADA-ABEF-BF8437FE4C0E}" type="presParOf" srcId="{A5266C73-35B5-417D-8D0F-3CB2D339E40E}" destId="{F56695AC-723E-4C89-997D-D4DDDB0A82D8}" srcOrd="0" destOrd="0" presId="urn:microsoft.com/office/officeart/2005/8/layout/process3"/>
    <dgm:cxn modelId="{D489C5F9-F9F7-41C9-881F-8F4BB2EAA383}" type="presParOf" srcId="{CDD213E7-3F07-4F40-9ED0-E3C799176CE3}" destId="{8CD72405-AE67-4209-8359-9FBED98F0909}" srcOrd="4" destOrd="0" presId="urn:microsoft.com/office/officeart/2005/8/layout/process3"/>
    <dgm:cxn modelId="{DDA45F89-CEFB-4875-82B7-9E6C4B52871F}" type="presParOf" srcId="{8CD72405-AE67-4209-8359-9FBED98F0909}" destId="{BD4B84B0-BE26-4424-8DEB-F650CBE66C29}" srcOrd="0" destOrd="0" presId="urn:microsoft.com/office/officeart/2005/8/layout/process3"/>
    <dgm:cxn modelId="{05DEDC96-17EE-486B-B00F-9E5E28CE5133}" type="presParOf" srcId="{8CD72405-AE67-4209-8359-9FBED98F0909}" destId="{E4E9FA01-8E09-442B-9F99-D2054ABBE01E}" srcOrd="1" destOrd="0" presId="urn:microsoft.com/office/officeart/2005/8/layout/process3"/>
    <dgm:cxn modelId="{3D5758F3-74DE-4104-8836-8D758382FAD3}" type="presParOf" srcId="{8CD72405-AE67-4209-8359-9FBED98F0909}" destId="{02EE2324-0003-4B25-A250-FC97F42D6F7A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6C4AB-6BEE-4980-96BF-A183C0C35CA3}" type="doc">
      <dgm:prSet loTypeId="urn:microsoft.com/office/officeart/2005/8/layout/vList3#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4DDA72-3804-4954-A2D7-A83BFD3DB892}">
      <dgm:prSet/>
      <dgm:spPr/>
      <dgm:t>
        <a:bodyPr/>
        <a:lstStyle/>
        <a:p>
          <a:pPr rtl="0"/>
          <a:r>
            <a:rPr lang="uk-UA" dirty="0" smtClean="0"/>
            <a:t>При укладанні договорів страхування від нещасного випадку –  застрахованою особою може бути дієздатна фізична особа, вік якої на момент укладення договору становить </a:t>
          </a:r>
          <a:r>
            <a:rPr lang="uk-UA" b="1" dirty="0" smtClean="0"/>
            <a:t>менше 70 років</a:t>
          </a:r>
          <a:endParaRPr lang="ru-RU" b="1" dirty="0"/>
        </a:p>
      </dgm:t>
    </dgm:pt>
    <dgm:pt modelId="{8FFBFCEA-26B4-49F0-8FF7-11A52D37CFBC}" type="parTrans" cxnId="{5813D00A-3545-49D3-9016-C8720C31867B}">
      <dgm:prSet/>
      <dgm:spPr/>
      <dgm:t>
        <a:bodyPr/>
        <a:lstStyle/>
        <a:p>
          <a:endParaRPr lang="ru-RU"/>
        </a:p>
      </dgm:t>
    </dgm:pt>
    <dgm:pt modelId="{BC10319D-617B-4D6E-A5D4-48B66BCF4605}" type="sibTrans" cxnId="{5813D00A-3545-49D3-9016-C8720C31867B}">
      <dgm:prSet/>
      <dgm:spPr/>
      <dgm:t>
        <a:bodyPr/>
        <a:lstStyle/>
        <a:p>
          <a:endParaRPr lang="ru-RU"/>
        </a:p>
      </dgm:t>
    </dgm:pt>
    <dgm:pt modelId="{1E9634D4-52B0-4CE7-B2D5-2E61C2BBADE2}" type="pres">
      <dgm:prSet presAssocID="{4AC6C4AB-6BEE-4980-96BF-A183C0C35C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1C14E-18C4-41AB-94F3-B1A3B85441A4}" type="pres">
      <dgm:prSet presAssocID="{184DDA72-3804-4954-A2D7-A83BFD3DB892}" presName="composite" presStyleCnt="0"/>
      <dgm:spPr/>
    </dgm:pt>
    <dgm:pt modelId="{E1C78C23-628D-4F6D-850B-206EF46BD801}" type="pres">
      <dgm:prSet presAssocID="{184DDA72-3804-4954-A2D7-A83BFD3DB892}" presName="imgShp" presStyleLbl="fgImgPlace1" presStyleIdx="0" presStyleCnt="1" custLinFactNeighborX="-771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3E4422-72B3-42CB-9161-81855B3E4AA9}" type="pres">
      <dgm:prSet presAssocID="{184DDA72-3804-4954-A2D7-A83BFD3DB892}" presName="txShp" presStyleLbl="node1" presStyleIdx="0" presStyleCnt="1" custScaleX="1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97498-069E-4977-BD21-A666414E31CF}" type="presOf" srcId="{4AC6C4AB-6BEE-4980-96BF-A183C0C35CA3}" destId="{1E9634D4-52B0-4CE7-B2D5-2E61C2BBADE2}" srcOrd="0" destOrd="0" presId="urn:microsoft.com/office/officeart/2005/8/layout/vList3#1"/>
    <dgm:cxn modelId="{5813D00A-3545-49D3-9016-C8720C31867B}" srcId="{4AC6C4AB-6BEE-4980-96BF-A183C0C35CA3}" destId="{184DDA72-3804-4954-A2D7-A83BFD3DB892}" srcOrd="0" destOrd="0" parTransId="{8FFBFCEA-26B4-49F0-8FF7-11A52D37CFBC}" sibTransId="{BC10319D-617B-4D6E-A5D4-48B66BCF4605}"/>
    <dgm:cxn modelId="{3F0B36E6-C47A-43E8-A252-9F0DF80CEB59}" type="presOf" srcId="{184DDA72-3804-4954-A2D7-A83BFD3DB892}" destId="{053E4422-72B3-42CB-9161-81855B3E4AA9}" srcOrd="0" destOrd="0" presId="urn:microsoft.com/office/officeart/2005/8/layout/vList3#1"/>
    <dgm:cxn modelId="{AC69FCE6-3344-4FD6-90C5-86BF69B55FEA}" type="presParOf" srcId="{1E9634D4-52B0-4CE7-B2D5-2E61C2BBADE2}" destId="{7441C14E-18C4-41AB-94F3-B1A3B85441A4}" srcOrd="0" destOrd="0" presId="urn:microsoft.com/office/officeart/2005/8/layout/vList3#1"/>
    <dgm:cxn modelId="{01EA4F10-5D2F-4504-813A-F2D91CD139FD}" type="presParOf" srcId="{7441C14E-18C4-41AB-94F3-B1A3B85441A4}" destId="{E1C78C23-628D-4F6D-850B-206EF46BD801}" srcOrd="0" destOrd="0" presId="urn:microsoft.com/office/officeart/2005/8/layout/vList3#1"/>
    <dgm:cxn modelId="{D2F45238-F120-45B2-9BC2-A76123EBB253}" type="presParOf" srcId="{7441C14E-18C4-41AB-94F3-B1A3B85441A4}" destId="{053E4422-72B3-42CB-9161-81855B3E4AA9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FE7D3-7808-4C3C-AB3C-1E7CF075E4E5}" type="doc">
      <dgm:prSet loTypeId="urn:microsoft.com/office/officeart/2009/3/layout/StepUp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7833FBB-F781-49DF-8087-71A98C0AE496}">
      <dgm:prSet/>
      <dgm:spPr/>
      <dgm:t>
        <a:bodyPr/>
        <a:lstStyle/>
        <a:p>
          <a:pPr rtl="0"/>
          <a:r>
            <a:rPr lang="uk-UA" b="1" i="0" baseline="0" dirty="0" smtClean="0"/>
            <a:t>Страховик</a:t>
          </a:r>
          <a:endParaRPr lang="ru-RU" dirty="0"/>
        </a:p>
      </dgm:t>
    </dgm:pt>
    <dgm:pt modelId="{13D737DB-1C0F-46C8-8862-787C00AC756E}" type="parTrans" cxnId="{D956C6DF-BFBF-47D0-9412-10C8E6C9502E}">
      <dgm:prSet/>
      <dgm:spPr/>
      <dgm:t>
        <a:bodyPr/>
        <a:lstStyle/>
        <a:p>
          <a:endParaRPr lang="ru-RU"/>
        </a:p>
      </dgm:t>
    </dgm:pt>
    <dgm:pt modelId="{F1039E8D-6890-4E06-B6D3-361B2A578E4B}" type="sibTrans" cxnId="{D956C6DF-BFBF-47D0-9412-10C8E6C9502E}">
      <dgm:prSet/>
      <dgm:spPr/>
      <dgm:t>
        <a:bodyPr/>
        <a:lstStyle/>
        <a:p>
          <a:endParaRPr lang="ru-RU"/>
        </a:p>
      </dgm:t>
    </dgm:pt>
    <dgm:pt modelId="{9B939AD6-5A14-49E1-813F-B6CA2C4C5E6F}">
      <dgm:prSet/>
      <dgm:spPr/>
      <dgm:t>
        <a:bodyPr/>
        <a:lstStyle/>
        <a:p>
          <a:r>
            <a:rPr lang="uk-UA" b="1" i="0" baseline="0" dirty="0" smtClean="0"/>
            <a:t>Страхувальники</a:t>
          </a:r>
          <a:endParaRPr lang="ru-RU" dirty="0"/>
        </a:p>
      </dgm:t>
    </dgm:pt>
    <dgm:pt modelId="{FF1F619B-5E35-4CA5-A2B6-2013A50D137B}" type="parTrans" cxnId="{9C4416BB-A357-4F42-8731-5B8238B74E1A}">
      <dgm:prSet/>
      <dgm:spPr/>
      <dgm:t>
        <a:bodyPr/>
        <a:lstStyle/>
        <a:p>
          <a:endParaRPr lang="ru-RU"/>
        </a:p>
      </dgm:t>
    </dgm:pt>
    <dgm:pt modelId="{DE424E2E-9FF4-4E2B-AC03-C88FD0F3CEB5}" type="sibTrans" cxnId="{9C4416BB-A357-4F42-8731-5B8238B74E1A}">
      <dgm:prSet/>
      <dgm:spPr/>
      <dgm:t>
        <a:bodyPr/>
        <a:lstStyle/>
        <a:p>
          <a:endParaRPr lang="ru-RU"/>
        </a:p>
      </dgm:t>
    </dgm:pt>
    <dgm:pt modelId="{48F3EFBD-24C8-43A6-9692-7CABB904A376}">
      <dgm:prSet/>
      <dgm:spPr/>
      <dgm:t>
        <a:bodyPr/>
        <a:lstStyle/>
        <a:p>
          <a:r>
            <a:rPr lang="uk-UA" b="1" i="0" baseline="0" dirty="0" smtClean="0"/>
            <a:t>НАСК «Оранта» </a:t>
          </a:r>
          <a:endParaRPr lang="ru-RU" dirty="0"/>
        </a:p>
      </dgm:t>
    </dgm:pt>
    <dgm:pt modelId="{3796553D-1D32-4E89-97BE-521811D90E95}" type="parTrans" cxnId="{2DB7F43B-3BAB-49F3-B311-716067CCB157}">
      <dgm:prSet/>
      <dgm:spPr/>
      <dgm:t>
        <a:bodyPr/>
        <a:lstStyle/>
        <a:p>
          <a:endParaRPr lang="ru-RU"/>
        </a:p>
      </dgm:t>
    </dgm:pt>
    <dgm:pt modelId="{1096AA3E-6EBF-4CA0-A3B5-40D5768EABCC}" type="sibTrans" cxnId="{2DB7F43B-3BAB-49F3-B311-716067CCB157}">
      <dgm:prSet/>
      <dgm:spPr/>
      <dgm:t>
        <a:bodyPr/>
        <a:lstStyle/>
        <a:p>
          <a:endParaRPr lang="ru-RU"/>
        </a:p>
      </dgm:t>
    </dgm:pt>
    <dgm:pt modelId="{78D68B20-8227-4B19-AAC5-B51E1109E17C}">
      <dgm:prSet/>
      <dgm:spPr/>
      <dgm:t>
        <a:bodyPr/>
        <a:lstStyle/>
        <a:p>
          <a:r>
            <a:rPr lang="uk-UA" b="1" i="0" baseline="0" dirty="0" smtClean="0"/>
            <a:t>Дієздатні фізичні особи, які уклали із страховиком</a:t>
          </a:r>
          <a:r>
            <a:rPr lang="en-US" b="1" i="0" baseline="0" dirty="0" smtClean="0"/>
            <a:t> </a:t>
          </a:r>
          <a:r>
            <a:rPr lang="uk-UA" b="1" i="0" baseline="0" dirty="0" smtClean="0"/>
            <a:t>договір страхування майна та тварин, що</a:t>
          </a:r>
          <a:r>
            <a:rPr lang="en-US" b="1" i="0" baseline="0" dirty="0" smtClean="0"/>
            <a:t> </a:t>
          </a:r>
          <a:r>
            <a:rPr lang="uk-UA" b="1" i="0" baseline="0" dirty="0" smtClean="0"/>
            <a:t>належить громадянам</a:t>
          </a:r>
          <a:r>
            <a:rPr lang="en-US" b="1" i="0" baseline="0" dirty="0" smtClean="0"/>
            <a:t> </a:t>
          </a:r>
          <a:r>
            <a:rPr lang="uk-UA" b="1" i="0" baseline="0" dirty="0" smtClean="0"/>
            <a:t>(форма №97-20) та поліс  добровільного особистого страхування (форма №108/82-02)</a:t>
          </a:r>
          <a:endParaRPr lang="ru-RU" dirty="0"/>
        </a:p>
      </dgm:t>
    </dgm:pt>
    <dgm:pt modelId="{D8A43590-E406-40E3-839E-065182379427}" type="parTrans" cxnId="{FF232AFC-4084-468B-A3F1-9ACA7407307C}">
      <dgm:prSet/>
      <dgm:spPr/>
      <dgm:t>
        <a:bodyPr/>
        <a:lstStyle/>
        <a:p>
          <a:endParaRPr lang="ru-RU"/>
        </a:p>
      </dgm:t>
    </dgm:pt>
    <dgm:pt modelId="{B788522E-3CD8-46D2-A3FE-46C5DFC88525}" type="sibTrans" cxnId="{FF232AFC-4084-468B-A3F1-9ACA7407307C}">
      <dgm:prSet/>
      <dgm:spPr/>
      <dgm:t>
        <a:bodyPr/>
        <a:lstStyle/>
        <a:p>
          <a:endParaRPr lang="ru-RU"/>
        </a:p>
      </dgm:t>
    </dgm:pt>
    <dgm:pt modelId="{9149411E-8BDA-484A-A29A-C6A1D3448A9A}" type="pres">
      <dgm:prSet presAssocID="{B88FE7D3-7808-4C3C-AB3C-1E7CF075E4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375254-AD3A-4E76-B656-64E109E0737C}" type="pres">
      <dgm:prSet presAssocID="{A7833FBB-F781-49DF-8087-71A98C0AE496}" presName="composite" presStyleCnt="0"/>
      <dgm:spPr/>
    </dgm:pt>
    <dgm:pt modelId="{0D90A31D-A9C7-448A-AC72-B8D33644BD03}" type="pres">
      <dgm:prSet presAssocID="{A7833FBB-F781-49DF-8087-71A98C0AE496}" presName="LShape" presStyleLbl="alignNode1" presStyleIdx="0" presStyleCnt="3"/>
      <dgm:spPr/>
    </dgm:pt>
    <dgm:pt modelId="{4B05CF70-4457-4673-B171-9209F5F35F97}" type="pres">
      <dgm:prSet presAssocID="{A7833FBB-F781-49DF-8087-71A98C0AE49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E7228-D89D-4BB9-9C52-EC9D31269534}" type="pres">
      <dgm:prSet presAssocID="{A7833FBB-F781-49DF-8087-71A98C0AE496}" presName="Triangle" presStyleLbl="alignNode1" presStyleIdx="1" presStyleCnt="3"/>
      <dgm:spPr/>
    </dgm:pt>
    <dgm:pt modelId="{3A6A6679-5A1B-4D64-88F7-C6A1AF522805}" type="pres">
      <dgm:prSet presAssocID="{F1039E8D-6890-4E06-B6D3-361B2A578E4B}" presName="sibTrans" presStyleCnt="0"/>
      <dgm:spPr/>
    </dgm:pt>
    <dgm:pt modelId="{6A0C7B90-730C-49EB-932E-79E022B2DA17}" type="pres">
      <dgm:prSet presAssocID="{F1039E8D-6890-4E06-B6D3-361B2A578E4B}" presName="space" presStyleCnt="0"/>
      <dgm:spPr/>
    </dgm:pt>
    <dgm:pt modelId="{AD447527-63AA-49E3-A39B-1D2D8ED43D67}" type="pres">
      <dgm:prSet presAssocID="{9B939AD6-5A14-49E1-813F-B6CA2C4C5E6F}" presName="composite" presStyleCnt="0"/>
      <dgm:spPr/>
    </dgm:pt>
    <dgm:pt modelId="{F1C9E084-7F21-4764-AA42-95CFA57C2A55}" type="pres">
      <dgm:prSet presAssocID="{9B939AD6-5A14-49E1-813F-B6CA2C4C5E6F}" presName="LShape" presStyleLbl="alignNode1" presStyleIdx="2" presStyleCnt="3"/>
      <dgm:spPr/>
    </dgm:pt>
    <dgm:pt modelId="{40460BD9-CB58-44DE-8A8A-9841697BE5F1}" type="pres">
      <dgm:prSet presAssocID="{9B939AD6-5A14-49E1-813F-B6CA2C4C5E6F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F5109-023B-4CF7-9E08-2AB19594EF3F}" type="presOf" srcId="{B88FE7D3-7808-4C3C-AB3C-1E7CF075E4E5}" destId="{9149411E-8BDA-484A-A29A-C6A1D3448A9A}" srcOrd="0" destOrd="0" presId="urn:microsoft.com/office/officeart/2009/3/layout/StepUpProcess"/>
    <dgm:cxn modelId="{71341130-3E8F-4CBA-8BE0-20C6DB2AF0A1}" type="presOf" srcId="{48F3EFBD-24C8-43A6-9692-7CABB904A376}" destId="{4B05CF70-4457-4673-B171-9209F5F35F97}" srcOrd="0" destOrd="1" presId="urn:microsoft.com/office/officeart/2009/3/layout/StepUpProcess"/>
    <dgm:cxn modelId="{5ED73236-DB13-47FB-963D-968EE3174829}" type="presOf" srcId="{78D68B20-8227-4B19-AAC5-B51E1109E17C}" destId="{40460BD9-CB58-44DE-8A8A-9841697BE5F1}" srcOrd="0" destOrd="1" presId="urn:microsoft.com/office/officeart/2009/3/layout/StepUpProcess"/>
    <dgm:cxn modelId="{E2E9642C-A0CF-4755-848E-839E13002BF1}" type="presOf" srcId="{A7833FBB-F781-49DF-8087-71A98C0AE496}" destId="{4B05CF70-4457-4673-B171-9209F5F35F97}" srcOrd="0" destOrd="0" presId="urn:microsoft.com/office/officeart/2009/3/layout/StepUpProcess"/>
    <dgm:cxn modelId="{FF232AFC-4084-468B-A3F1-9ACA7407307C}" srcId="{9B939AD6-5A14-49E1-813F-B6CA2C4C5E6F}" destId="{78D68B20-8227-4B19-AAC5-B51E1109E17C}" srcOrd="0" destOrd="0" parTransId="{D8A43590-E406-40E3-839E-065182379427}" sibTransId="{B788522E-3CD8-46D2-A3FE-46C5DFC88525}"/>
    <dgm:cxn modelId="{9C4416BB-A357-4F42-8731-5B8238B74E1A}" srcId="{B88FE7D3-7808-4C3C-AB3C-1E7CF075E4E5}" destId="{9B939AD6-5A14-49E1-813F-B6CA2C4C5E6F}" srcOrd="1" destOrd="0" parTransId="{FF1F619B-5E35-4CA5-A2B6-2013A50D137B}" sibTransId="{DE424E2E-9FF4-4E2B-AC03-C88FD0F3CEB5}"/>
    <dgm:cxn modelId="{2DB7F43B-3BAB-49F3-B311-716067CCB157}" srcId="{A7833FBB-F781-49DF-8087-71A98C0AE496}" destId="{48F3EFBD-24C8-43A6-9692-7CABB904A376}" srcOrd="0" destOrd="0" parTransId="{3796553D-1D32-4E89-97BE-521811D90E95}" sibTransId="{1096AA3E-6EBF-4CA0-A3B5-40D5768EABCC}"/>
    <dgm:cxn modelId="{9C8137D1-59D2-4DCF-B28B-51C06B2D681D}" type="presOf" srcId="{9B939AD6-5A14-49E1-813F-B6CA2C4C5E6F}" destId="{40460BD9-CB58-44DE-8A8A-9841697BE5F1}" srcOrd="0" destOrd="0" presId="urn:microsoft.com/office/officeart/2009/3/layout/StepUpProcess"/>
    <dgm:cxn modelId="{D956C6DF-BFBF-47D0-9412-10C8E6C9502E}" srcId="{B88FE7D3-7808-4C3C-AB3C-1E7CF075E4E5}" destId="{A7833FBB-F781-49DF-8087-71A98C0AE496}" srcOrd="0" destOrd="0" parTransId="{13D737DB-1C0F-46C8-8862-787C00AC756E}" sibTransId="{F1039E8D-6890-4E06-B6D3-361B2A578E4B}"/>
    <dgm:cxn modelId="{5B26B0E4-48FB-45B6-ABCA-267F1E503B4D}" type="presParOf" srcId="{9149411E-8BDA-484A-A29A-C6A1D3448A9A}" destId="{8D375254-AD3A-4E76-B656-64E109E0737C}" srcOrd="0" destOrd="0" presId="urn:microsoft.com/office/officeart/2009/3/layout/StepUpProcess"/>
    <dgm:cxn modelId="{36F5FF04-BBBD-49F2-A888-3B61C8DA10BF}" type="presParOf" srcId="{8D375254-AD3A-4E76-B656-64E109E0737C}" destId="{0D90A31D-A9C7-448A-AC72-B8D33644BD03}" srcOrd="0" destOrd="0" presId="urn:microsoft.com/office/officeart/2009/3/layout/StepUpProcess"/>
    <dgm:cxn modelId="{DAA0B5BB-C221-412F-B48E-AA283C806050}" type="presParOf" srcId="{8D375254-AD3A-4E76-B656-64E109E0737C}" destId="{4B05CF70-4457-4673-B171-9209F5F35F97}" srcOrd="1" destOrd="0" presId="urn:microsoft.com/office/officeart/2009/3/layout/StepUpProcess"/>
    <dgm:cxn modelId="{27EFA146-CCC3-4A44-8537-58021D472312}" type="presParOf" srcId="{8D375254-AD3A-4E76-B656-64E109E0737C}" destId="{CC5E7228-D89D-4BB9-9C52-EC9D31269534}" srcOrd="2" destOrd="0" presId="urn:microsoft.com/office/officeart/2009/3/layout/StepUpProcess"/>
    <dgm:cxn modelId="{5C3397EF-3472-4FFF-93DF-A76156F26CD9}" type="presParOf" srcId="{9149411E-8BDA-484A-A29A-C6A1D3448A9A}" destId="{3A6A6679-5A1B-4D64-88F7-C6A1AF522805}" srcOrd="1" destOrd="0" presId="urn:microsoft.com/office/officeart/2009/3/layout/StepUpProcess"/>
    <dgm:cxn modelId="{B2B2825E-27A4-4A2A-A8BB-CA5743F2951F}" type="presParOf" srcId="{3A6A6679-5A1B-4D64-88F7-C6A1AF522805}" destId="{6A0C7B90-730C-49EB-932E-79E022B2DA17}" srcOrd="0" destOrd="0" presId="urn:microsoft.com/office/officeart/2009/3/layout/StepUpProcess"/>
    <dgm:cxn modelId="{910A10C0-6D0C-4DD0-8F92-5EB3B3D922DB}" type="presParOf" srcId="{9149411E-8BDA-484A-A29A-C6A1D3448A9A}" destId="{AD447527-63AA-49E3-A39B-1D2D8ED43D67}" srcOrd="2" destOrd="0" presId="urn:microsoft.com/office/officeart/2009/3/layout/StepUpProcess"/>
    <dgm:cxn modelId="{04B80402-5318-4956-88F5-93545C81B8D2}" type="presParOf" srcId="{AD447527-63AA-49E3-A39B-1D2D8ED43D67}" destId="{F1C9E084-7F21-4764-AA42-95CFA57C2A55}" srcOrd="0" destOrd="0" presId="urn:microsoft.com/office/officeart/2009/3/layout/StepUpProcess"/>
    <dgm:cxn modelId="{4A11BCFA-C410-4C87-84F6-CA55E622EB9A}" type="presParOf" srcId="{AD447527-63AA-49E3-A39B-1D2D8ED43D67}" destId="{40460BD9-CB58-44DE-8A8A-9841697BE5F1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756BB8-4500-480E-A4A6-623CC93F941C}" type="doc">
      <dgm:prSet loTypeId="urn:microsoft.com/office/officeart/2005/8/layout/hierarchy2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792708F-4EBC-4494-A472-0D36C57A722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</a:rPr>
            <a:t>Страхувальник</a:t>
          </a:r>
          <a:endParaRPr lang="ru-RU" sz="1400" b="1" dirty="0">
            <a:solidFill>
              <a:srgbClr val="0070C0"/>
            </a:solidFill>
          </a:endParaRPr>
        </a:p>
      </dgm:t>
    </dgm:pt>
    <dgm:pt modelId="{6EF413BB-A067-4FDB-B87F-4CA4C11AA685}" type="parTrans" cxnId="{252C81FB-F900-4008-8F90-62D7D53042E0}">
      <dgm:prSet/>
      <dgm:spPr/>
      <dgm:t>
        <a:bodyPr/>
        <a:lstStyle/>
        <a:p>
          <a:endParaRPr lang="ru-RU" sz="1400"/>
        </a:p>
      </dgm:t>
    </dgm:pt>
    <dgm:pt modelId="{009B2D91-5B27-4B75-892C-B9175511EE49}" type="sibTrans" cxnId="{252C81FB-F900-4008-8F90-62D7D53042E0}">
      <dgm:prSet/>
      <dgm:spPr/>
      <dgm:t>
        <a:bodyPr/>
        <a:lstStyle/>
        <a:p>
          <a:endParaRPr lang="ru-RU" sz="1400"/>
        </a:p>
      </dgm:t>
    </dgm:pt>
    <dgm:pt modelId="{A187FE8A-E1EF-48CB-AF72-6E66436501BF}">
      <dgm:prSet phldrT="[Текст]" custT="1"/>
      <dgm:spPr/>
      <dgm:t>
        <a:bodyPr/>
        <a:lstStyle/>
        <a:p>
          <a:r>
            <a:rPr lang="uk-UA" sz="1400" i="1" dirty="0" smtClean="0"/>
            <a:t>В частині страхування майна</a:t>
          </a:r>
          <a:endParaRPr lang="ru-RU" sz="1400" i="1" dirty="0"/>
        </a:p>
      </dgm:t>
    </dgm:pt>
    <dgm:pt modelId="{26A4A013-E4E9-4F95-9302-8B8B1C7202AB}" type="parTrans" cxnId="{01FE083A-1392-4503-800C-0111DC905B7E}">
      <dgm:prSet custT="1"/>
      <dgm:spPr/>
      <dgm:t>
        <a:bodyPr/>
        <a:lstStyle/>
        <a:p>
          <a:endParaRPr lang="ru-RU" sz="1400"/>
        </a:p>
      </dgm:t>
    </dgm:pt>
    <dgm:pt modelId="{A8AC8596-96A9-47D3-9223-99E43AA177CB}" type="sibTrans" cxnId="{01FE083A-1392-4503-800C-0111DC905B7E}">
      <dgm:prSet/>
      <dgm:spPr/>
      <dgm:t>
        <a:bodyPr/>
        <a:lstStyle/>
        <a:p>
          <a:endParaRPr lang="ru-RU" sz="1400"/>
        </a:p>
      </dgm:t>
    </dgm:pt>
    <dgm:pt modelId="{7749A4B1-FCB9-43D3-AB31-595958B3C8E6}">
      <dgm:prSet phldrT="[Текст]" custT="1"/>
      <dgm:spPr/>
      <dgm:t>
        <a:bodyPr/>
        <a:lstStyle/>
        <a:p>
          <a:r>
            <a:rPr lang="uk-UA" sz="1400" dirty="0" smtClean="0"/>
            <a:t>особа, яка є </a:t>
          </a:r>
          <a:r>
            <a:rPr lang="uk-UA" sz="1400" b="1" dirty="0" smtClean="0"/>
            <a:t>власником</a:t>
          </a:r>
          <a:r>
            <a:rPr lang="uk-UA" sz="1400" dirty="0" smtClean="0"/>
            <a:t> майна</a:t>
          </a:r>
          <a:endParaRPr lang="ru-RU" sz="1400" dirty="0"/>
        </a:p>
      </dgm:t>
    </dgm:pt>
    <dgm:pt modelId="{4446E3A1-0840-4D08-8FB3-F8555B0DAF72}" type="parTrans" cxnId="{BDF1CEDE-0BB2-418E-95F0-ECDB935D82CB}">
      <dgm:prSet custT="1"/>
      <dgm:spPr/>
      <dgm:t>
        <a:bodyPr/>
        <a:lstStyle/>
        <a:p>
          <a:endParaRPr lang="ru-RU" sz="1400"/>
        </a:p>
      </dgm:t>
    </dgm:pt>
    <dgm:pt modelId="{E688E673-2FBD-4EB3-A418-944384EF9263}" type="sibTrans" cxnId="{BDF1CEDE-0BB2-418E-95F0-ECDB935D82CB}">
      <dgm:prSet/>
      <dgm:spPr/>
      <dgm:t>
        <a:bodyPr/>
        <a:lstStyle/>
        <a:p>
          <a:endParaRPr lang="ru-RU" sz="1400"/>
        </a:p>
      </dgm:t>
    </dgm:pt>
    <dgm:pt modelId="{4E404176-720A-4DDB-9105-EF35617ADC28}">
      <dgm:prSet phldrT="[Текст]" custT="1"/>
      <dgm:spPr/>
      <dgm:t>
        <a:bodyPr/>
        <a:lstStyle/>
        <a:p>
          <a:r>
            <a:rPr lang="uk-UA" sz="1400" i="1" dirty="0" smtClean="0"/>
            <a:t>В частині страхування від НВ</a:t>
          </a:r>
          <a:endParaRPr lang="ru-RU" sz="1400" i="1" dirty="0"/>
        </a:p>
      </dgm:t>
    </dgm:pt>
    <dgm:pt modelId="{E6BCFEA1-9473-4510-B97C-826DB9BBF35A}" type="parTrans" cxnId="{B1D50D4F-54FD-44B9-A7FA-4FA9D6D4E730}">
      <dgm:prSet custT="1"/>
      <dgm:spPr/>
      <dgm:t>
        <a:bodyPr/>
        <a:lstStyle/>
        <a:p>
          <a:endParaRPr lang="ru-RU" sz="1400"/>
        </a:p>
      </dgm:t>
    </dgm:pt>
    <dgm:pt modelId="{92F66608-0378-4EF6-9930-7E8F91A02BAC}" type="sibTrans" cxnId="{B1D50D4F-54FD-44B9-A7FA-4FA9D6D4E730}">
      <dgm:prSet/>
      <dgm:spPr/>
      <dgm:t>
        <a:bodyPr/>
        <a:lstStyle/>
        <a:p>
          <a:endParaRPr lang="ru-RU" sz="1400"/>
        </a:p>
      </dgm:t>
    </dgm:pt>
    <dgm:pt modelId="{9BB78ECA-A39E-4C65-8FCC-ACBFC4373459}">
      <dgm:prSet phldrT="[Текст]" custT="1"/>
      <dgm:spPr/>
      <dgm:t>
        <a:bodyPr/>
        <a:lstStyle/>
        <a:p>
          <a:pPr rtl="0"/>
          <a:r>
            <a:rPr lang="uk-UA" sz="1400" dirty="0" smtClean="0"/>
            <a:t>будь-яка </a:t>
          </a:r>
          <a:r>
            <a:rPr lang="uk-UA" sz="1400" b="1" dirty="0" smtClean="0"/>
            <a:t>повнолітня дієздатна </a:t>
          </a:r>
          <a:r>
            <a:rPr lang="uk-UA" sz="1400" dirty="0" smtClean="0"/>
            <a:t>фізична особа</a:t>
          </a:r>
          <a:endParaRPr lang="ru-RU" sz="1400" dirty="0"/>
        </a:p>
      </dgm:t>
    </dgm:pt>
    <dgm:pt modelId="{9BC7914C-D480-4D33-AEA0-922158263893}" type="parTrans" cxnId="{0AF7C32B-87F7-4FEB-9A3C-55B25A11B6C9}">
      <dgm:prSet custT="1"/>
      <dgm:spPr/>
      <dgm:t>
        <a:bodyPr/>
        <a:lstStyle/>
        <a:p>
          <a:endParaRPr lang="ru-RU" sz="1400"/>
        </a:p>
      </dgm:t>
    </dgm:pt>
    <dgm:pt modelId="{0B79DBFE-F755-4EFE-A54C-B11C5D9ADFF1}" type="sibTrans" cxnId="{0AF7C32B-87F7-4FEB-9A3C-55B25A11B6C9}">
      <dgm:prSet/>
      <dgm:spPr/>
      <dgm:t>
        <a:bodyPr/>
        <a:lstStyle/>
        <a:p>
          <a:endParaRPr lang="ru-RU" sz="1400"/>
        </a:p>
      </dgm:t>
    </dgm:pt>
    <dgm:pt modelId="{2AD99666-3DD5-4B78-A331-1B4485FC9A51}">
      <dgm:prSet custT="1"/>
      <dgm:spPr/>
      <dgm:t>
        <a:bodyPr/>
        <a:lstStyle/>
        <a:p>
          <a:r>
            <a:rPr lang="uk-UA" sz="1400" dirty="0" smtClean="0"/>
            <a:t>повнолітні члени родини, які </a:t>
          </a:r>
          <a:r>
            <a:rPr lang="uk-UA" sz="1400" b="1" dirty="0" smtClean="0"/>
            <a:t>мешкають разом з власником</a:t>
          </a:r>
          <a:r>
            <a:rPr lang="uk-UA" sz="1400" dirty="0" smtClean="0"/>
            <a:t> майна, яке приймається на страхування</a:t>
          </a:r>
          <a:endParaRPr lang="ru-RU" sz="1400" dirty="0" smtClean="0"/>
        </a:p>
      </dgm:t>
    </dgm:pt>
    <dgm:pt modelId="{00F372BF-01E2-4783-87F8-28B75E24F29C}" type="parTrans" cxnId="{B98A5459-2391-48D8-876C-9DAD3FCFBC3D}">
      <dgm:prSet custT="1"/>
      <dgm:spPr/>
      <dgm:t>
        <a:bodyPr/>
        <a:lstStyle/>
        <a:p>
          <a:endParaRPr lang="ru-RU" sz="1400"/>
        </a:p>
      </dgm:t>
    </dgm:pt>
    <dgm:pt modelId="{87212A2F-0B6B-47CE-A34C-F37084F1F67F}" type="sibTrans" cxnId="{B98A5459-2391-48D8-876C-9DAD3FCFBC3D}">
      <dgm:prSet/>
      <dgm:spPr/>
      <dgm:t>
        <a:bodyPr/>
        <a:lstStyle/>
        <a:p>
          <a:endParaRPr lang="ru-RU" sz="1400"/>
        </a:p>
      </dgm:t>
    </dgm:pt>
    <dgm:pt modelId="{8A631754-22B4-45B1-9810-8F29622DD359}">
      <dgm:prSet custT="1"/>
      <dgm:spPr/>
      <dgm:t>
        <a:bodyPr/>
        <a:lstStyle/>
        <a:p>
          <a:r>
            <a:rPr lang="uk-UA" sz="1400" dirty="0" smtClean="0"/>
            <a:t>особа, яка тимчасово користується або володієте майном на законних підставах </a:t>
          </a:r>
          <a:r>
            <a:rPr lang="uk-UA" sz="1400" b="1" dirty="0" smtClean="0"/>
            <a:t>(Договір найму, оренди)</a:t>
          </a:r>
          <a:endParaRPr lang="ru-RU" sz="1400" b="1" dirty="0" smtClean="0"/>
        </a:p>
      </dgm:t>
    </dgm:pt>
    <dgm:pt modelId="{3EF20F8A-DB41-4C86-A85E-547EE820DE89}" type="parTrans" cxnId="{F6572B1A-B648-4D6D-9306-4734CCFF31EE}">
      <dgm:prSet custT="1"/>
      <dgm:spPr/>
      <dgm:t>
        <a:bodyPr/>
        <a:lstStyle/>
        <a:p>
          <a:endParaRPr lang="ru-RU" sz="1400"/>
        </a:p>
      </dgm:t>
    </dgm:pt>
    <dgm:pt modelId="{CEFD5DCD-8E3B-4E46-A212-D22D87452695}" type="sibTrans" cxnId="{F6572B1A-B648-4D6D-9306-4734CCFF31EE}">
      <dgm:prSet/>
      <dgm:spPr/>
      <dgm:t>
        <a:bodyPr/>
        <a:lstStyle/>
        <a:p>
          <a:endParaRPr lang="ru-RU" sz="1400"/>
        </a:p>
      </dgm:t>
    </dgm:pt>
    <dgm:pt modelId="{16D6417E-3501-46A5-A812-B815A37EE408}" type="pres">
      <dgm:prSet presAssocID="{FD756BB8-4500-480E-A4A6-623CC93F94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15FDE-756F-47E3-A39B-6A73744C741E}" type="pres">
      <dgm:prSet presAssocID="{5792708F-4EBC-4494-A472-0D36C57A7226}" presName="root1" presStyleCnt="0"/>
      <dgm:spPr/>
    </dgm:pt>
    <dgm:pt modelId="{0D8110E1-AB1B-4B09-9774-9F2B9F2B9C67}" type="pres">
      <dgm:prSet presAssocID="{5792708F-4EBC-4494-A472-0D36C57A7226}" presName="LevelOneTextNode" presStyleLbl="node0" presStyleIdx="0" presStyleCnt="1" custLinFactNeighborX="-6489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4A65DB-2935-4A0E-8816-13C7764BC5CE}" type="pres">
      <dgm:prSet presAssocID="{5792708F-4EBC-4494-A472-0D36C57A7226}" presName="level2hierChild" presStyleCnt="0"/>
      <dgm:spPr/>
    </dgm:pt>
    <dgm:pt modelId="{29498E4C-E3E0-467D-945B-D15B442420AD}" type="pres">
      <dgm:prSet presAssocID="{26A4A013-E4E9-4F95-9302-8B8B1C7202A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83B80E0-D250-4F07-BE5A-51084483691B}" type="pres">
      <dgm:prSet presAssocID="{26A4A013-E4E9-4F95-9302-8B8B1C7202A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278768A-D71C-4DA1-84E0-305D40B9C86C}" type="pres">
      <dgm:prSet presAssocID="{A187FE8A-E1EF-48CB-AF72-6E66436501BF}" presName="root2" presStyleCnt="0"/>
      <dgm:spPr/>
    </dgm:pt>
    <dgm:pt modelId="{C4AC83A4-94EF-4D15-BDB4-6A2D2B1C0C3C}" type="pres">
      <dgm:prSet presAssocID="{A187FE8A-E1EF-48CB-AF72-6E66436501BF}" presName="LevelTwoTextNode" presStyleLbl="node2" presStyleIdx="0" presStyleCnt="2" custLinFactNeighborX="-10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9CA076-A502-4230-8538-A0487200E260}" type="pres">
      <dgm:prSet presAssocID="{A187FE8A-E1EF-48CB-AF72-6E66436501BF}" presName="level3hierChild" presStyleCnt="0"/>
      <dgm:spPr/>
    </dgm:pt>
    <dgm:pt modelId="{3679EE44-AF08-4148-AD51-7A6EA5BA4D3F}" type="pres">
      <dgm:prSet presAssocID="{4446E3A1-0840-4D08-8FB3-F8555B0DAF72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A445A4E-08AE-47CB-A53C-C979C737ED59}" type="pres">
      <dgm:prSet presAssocID="{4446E3A1-0840-4D08-8FB3-F8555B0DAF72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385C131-537D-46C4-8874-9AB2FCEBF994}" type="pres">
      <dgm:prSet presAssocID="{7749A4B1-FCB9-43D3-AB31-595958B3C8E6}" presName="root2" presStyleCnt="0"/>
      <dgm:spPr/>
    </dgm:pt>
    <dgm:pt modelId="{76F5AED7-03EC-42B9-922A-B8BC91ACEF66}" type="pres">
      <dgm:prSet presAssocID="{7749A4B1-FCB9-43D3-AB31-595958B3C8E6}" presName="LevelTwoTextNode" presStyleLbl="node3" presStyleIdx="0" presStyleCnt="4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6D5812-A02E-4945-957C-08F4551977C5}" type="pres">
      <dgm:prSet presAssocID="{7749A4B1-FCB9-43D3-AB31-595958B3C8E6}" presName="level3hierChild" presStyleCnt="0"/>
      <dgm:spPr/>
    </dgm:pt>
    <dgm:pt modelId="{24841638-0B37-4536-93C1-72FA8EB21FF7}" type="pres">
      <dgm:prSet presAssocID="{00F372BF-01E2-4783-87F8-28B75E24F29C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37DA3A3-E0DC-4095-9A18-9EED33201CF8}" type="pres">
      <dgm:prSet presAssocID="{00F372BF-01E2-4783-87F8-28B75E24F29C}" presName="connTx" presStyleLbl="parChTrans1D3" presStyleIdx="1" presStyleCnt="4"/>
      <dgm:spPr/>
      <dgm:t>
        <a:bodyPr/>
        <a:lstStyle/>
        <a:p>
          <a:endParaRPr lang="ru-RU"/>
        </a:p>
      </dgm:t>
    </dgm:pt>
    <dgm:pt modelId="{7BB7061C-F0E4-40BD-8A37-3538CF600249}" type="pres">
      <dgm:prSet presAssocID="{2AD99666-3DD5-4B78-A331-1B4485FC9A51}" presName="root2" presStyleCnt="0"/>
      <dgm:spPr/>
    </dgm:pt>
    <dgm:pt modelId="{60F43853-BD96-44F1-A851-DDB84437790D}" type="pres">
      <dgm:prSet presAssocID="{2AD99666-3DD5-4B78-A331-1B4485FC9A51}" presName="LevelTwoTextNode" presStyleLbl="node3" presStyleIdx="1" presStyleCnt="4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5AB3CC-AA46-4764-86ED-5898E4BEAAE9}" type="pres">
      <dgm:prSet presAssocID="{2AD99666-3DD5-4B78-A331-1B4485FC9A51}" presName="level3hierChild" presStyleCnt="0"/>
      <dgm:spPr/>
    </dgm:pt>
    <dgm:pt modelId="{8B20F86C-D5CE-48BE-9532-E4A85B3A64BC}" type="pres">
      <dgm:prSet presAssocID="{3EF20F8A-DB41-4C86-A85E-547EE820DE8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7A105EA8-3C42-4C50-BF89-E46FDE29B45E}" type="pres">
      <dgm:prSet presAssocID="{3EF20F8A-DB41-4C86-A85E-547EE820DE8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BF37DCE2-2525-457E-AB68-88662C409EAC}" type="pres">
      <dgm:prSet presAssocID="{8A631754-22B4-45B1-9810-8F29622DD359}" presName="root2" presStyleCnt="0"/>
      <dgm:spPr/>
    </dgm:pt>
    <dgm:pt modelId="{898C46B7-E654-4B08-BC57-590D470F2645}" type="pres">
      <dgm:prSet presAssocID="{8A631754-22B4-45B1-9810-8F29622DD359}" presName="LevelTwoTextNode" presStyleLbl="node3" presStyleIdx="2" presStyleCnt="4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532F69-9F37-4FD7-8E2A-CAF00CCC0824}" type="pres">
      <dgm:prSet presAssocID="{8A631754-22B4-45B1-9810-8F29622DD359}" presName="level3hierChild" presStyleCnt="0"/>
      <dgm:spPr/>
    </dgm:pt>
    <dgm:pt modelId="{B4B26534-FBB0-4812-9A8C-1C768870FAD6}" type="pres">
      <dgm:prSet presAssocID="{E6BCFEA1-9473-4510-B97C-826DB9BBF35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80D7C16-1C46-40CA-80DE-304F8212DB75}" type="pres">
      <dgm:prSet presAssocID="{E6BCFEA1-9473-4510-B97C-826DB9BBF35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123EF60-8D24-4244-A59A-FFA32E6B260D}" type="pres">
      <dgm:prSet presAssocID="{4E404176-720A-4DDB-9105-EF35617ADC28}" presName="root2" presStyleCnt="0"/>
      <dgm:spPr/>
    </dgm:pt>
    <dgm:pt modelId="{F8A6966D-FDED-4E2C-9C7C-8057C5F447AC}" type="pres">
      <dgm:prSet presAssocID="{4E404176-720A-4DDB-9105-EF35617ADC28}" presName="LevelTwoTextNode" presStyleLbl="node2" presStyleIdx="1" presStyleCnt="2" custLinFactNeighborX="-10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D1902BB-B67B-4F1E-9984-73B95057A206}" type="pres">
      <dgm:prSet presAssocID="{4E404176-720A-4DDB-9105-EF35617ADC28}" presName="level3hierChild" presStyleCnt="0"/>
      <dgm:spPr/>
    </dgm:pt>
    <dgm:pt modelId="{4D507321-96CB-440D-B910-354397559582}" type="pres">
      <dgm:prSet presAssocID="{9BC7914C-D480-4D33-AEA0-922158263893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BAA699E-05F8-47F1-B7AC-5C2A464D96E0}" type="pres">
      <dgm:prSet presAssocID="{9BC7914C-D480-4D33-AEA0-922158263893}" presName="connTx" presStyleLbl="parChTrans1D3" presStyleIdx="3" presStyleCnt="4"/>
      <dgm:spPr/>
      <dgm:t>
        <a:bodyPr/>
        <a:lstStyle/>
        <a:p>
          <a:endParaRPr lang="ru-RU"/>
        </a:p>
      </dgm:t>
    </dgm:pt>
    <dgm:pt modelId="{DBBB147C-F805-47D3-8A8C-EEDC64520C1B}" type="pres">
      <dgm:prSet presAssocID="{9BB78ECA-A39E-4C65-8FCC-ACBFC4373459}" presName="root2" presStyleCnt="0"/>
      <dgm:spPr/>
    </dgm:pt>
    <dgm:pt modelId="{B01EDA16-BABF-4996-A25B-F91014EDC66F}" type="pres">
      <dgm:prSet presAssocID="{9BB78ECA-A39E-4C65-8FCC-ACBFC4373459}" presName="LevelTwoTextNode" presStyleLbl="node3" presStyleIdx="3" presStyleCnt="4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75D6E6-7DE5-4271-AB62-8B018E30C83D}" type="pres">
      <dgm:prSet presAssocID="{9BB78ECA-A39E-4C65-8FCC-ACBFC4373459}" presName="level3hierChild" presStyleCnt="0"/>
      <dgm:spPr/>
    </dgm:pt>
  </dgm:ptLst>
  <dgm:cxnLst>
    <dgm:cxn modelId="{B3AAEF4E-D52F-4616-B9FA-47629F6C15BF}" type="presOf" srcId="{A187FE8A-E1EF-48CB-AF72-6E66436501BF}" destId="{C4AC83A4-94EF-4D15-BDB4-6A2D2B1C0C3C}" srcOrd="0" destOrd="0" presId="urn:microsoft.com/office/officeart/2005/8/layout/hierarchy2"/>
    <dgm:cxn modelId="{FDB00207-83F9-4A1F-9E4E-367C7687A499}" type="presOf" srcId="{8A631754-22B4-45B1-9810-8F29622DD359}" destId="{898C46B7-E654-4B08-BC57-590D470F2645}" srcOrd="0" destOrd="0" presId="urn:microsoft.com/office/officeart/2005/8/layout/hierarchy2"/>
    <dgm:cxn modelId="{C14B913C-6369-4E3C-B8A1-FC60905CE315}" type="presOf" srcId="{2AD99666-3DD5-4B78-A331-1B4485FC9A51}" destId="{60F43853-BD96-44F1-A851-DDB84437790D}" srcOrd="0" destOrd="0" presId="urn:microsoft.com/office/officeart/2005/8/layout/hierarchy2"/>
    <dgm:cxn modelId="{10653F20-44C7-4CC6-A09F-48342D64ABBF}" type="presOf" srcId="{E6BCFEA1-9473-4510-B97C-826DB9BBF35A}" destId="{A80D7C16-1C46-40CA-80DE-304F8212DB75}" srcOrd="1" destOrd="0" presId="urn:microsoft.com/office/officeart/2005/8/layout/hierarchy2"/>
    <dgm:cxn modelId="{377D60D0-1728-4FBE-9814-63381D3AAC30}" type="presOf" srcId="{9BC7914C-D480-4D33-AEA0-922158263893}" destId="{4D507321-96CB-440D-B910-354397559582}" srcOrd="0" destOrd="0" presId="urn:microsoft.com/office/officeart/2005/8/layout/hierarchy2"/>
    <dgm:cxn modelId="{252C81FB-F900-4008-8F90-62D7D53042E0}" srcId="{FD756BB8-4500-480E-A4A6-623CC93F941C}" destId="{5792708F-4EBC-4494-A472-0D36C57A7226}" srcOrd="0" destOrd="0" parTransId="{6EF413BB-A067-4FDB-B87F-4CA4C11AA685}" sibTransId="{009B2D91-5B27-4B75-892C-B9175511EE49}"/>
    <dgm:cxn modelId="{AA1901D3-9DF5-447A-BBDD-9F17744205EC}" type="presOf" srcId="{00F372BF-01E2-4783-87F8-28B75E24F29C}" destId="{937DA3A3-E0DC-4095-9A18-9EED33201CF8}" srcOrd="1" destOrd="0" presId="urn:microsoft.com/office/officeart/2005/8/layout/hierarchy2"/>
    <dgm:cxn modelId="{B24960C0-8F90-4C98-895E-B2F03D858E02}" type="presOf" srcId="{5792708F-4EBC-4494-A472-0D36C57A7226}" destId="{0D8110E1-AB1B-4B09-9774-9F2B9F2B9C67}" srcOrd="0" destOrd="0" presId="urn:microsoft.com/office/officeart/2005/8/layout/hierarchy2"/>
    <dgm:cxn modelId="{01FE083A-1392-4503-800C-0111DC905B7E}" srcId="{5792708F-4EBC-4494-A472-0D36C57A7226}" destId="{A187FE8A-E1EF-48CB-AF72-6E66436501BF}" srcOrd="0" destOrd="0" parTransId="{26A4A013-E4E9-4F95-9302-8B8B1C7202AB}" sibTransId="{A8AC8596-96A9-47D3-9223-99E43AA177CB}"/>
    <dgm:cxn modelId="{B98A5459-2391-48D8-876C-9DAD3FCFBC3D}" srcId="{A187FE8A-E1EF-48CB-AF72-6E66436501BF}" destId="{2AD99666-3DD5-4B78-A331-1B4485FC9A51}" srcOrd="1" destOrd="0" parTransId="{00F372BF-01E2-4783-87F8-28B75E24F29C}" sibTransId="{87212A2F-0B6B-47CE-A34C-F37084F1F67F}"/>
    <dgm:cxn modelId="{0AF7C32B-87F7-4FEB-9A3C-55B25A11B6C9}" srcId="{4E404176-720A-4DDB-9105-EF35617ADC28}" destId="{9BB78ECA-A39E-4C65-8FCC-ACBFC4373459}" srcOrd="0" destOrd="0" parTransId="{9BC7914C-D480-4D33-AEA0-922158263893}" sibTransId="{0B79DBFE-F755-4EFE-A54C-B11C5D9ADFF1}"/>
    <dgm:cxn modelId="{94B3DCD4-1C2E-49A3-9CFB-FD41B2F73278}" type="presOf" srcId="{7749A4B1-FCB9-43D3-AB31-595958B3C8E6}" destId="{76F5AED7-03EC-42B9-922A-B8BC91ACEF66}" srcOrd="0" destOrd="0" presId="urn:microsoft.com/office/officeart/2005/8/layout/hierarchy2"/>
    <dgm:cxn modelId="{A69CCCC4-0D61-4C2A-86C9-AB969992C63C}" type="presOf" srcId="{3EF20F8A-DB41-4C86-A85E-547EE820DE89}" destId="{7A105EA8-3C42-4C50-BF89-E46FDE29B45E}" srcOrd="1" destOrd="0" presId="urn:microsoft.com/office/officeart/2005/8/layout/hierarchy2"/>
    <dgm:cxn modelId="{DE1FAE2C-1FB2-4001-BBA8-E073F4BC3EE7}" type="presOf" srcId="{4446E3A1-0840-4D08-8FB3-F8555B0DAF72}" destId="{3679EE44-AF08-4148-AD51-7A6EA5BA4D3F}" srcOrd="0" destOrd="0" presId="urn:microsoft.com/office/officeart/2005/8/layout/hierarchy2"/>
    <dgm:cxn modelId="{BDF1CEDE-0BB2-418E-95F0-ECDB935D82CB}" srcId="{A187FE8A-E1EF-48CB-AF72-6E66436501BF}" destId="{7749A4B1-FCB9-43D3-AB31-595958B3C8E6}" srcOrd="0" destOrd="0" parTransId="{4446E3A1-0840-4D08-8FB3-F8555B0DAF72}" sibTransId="{E688E673-2FBD-4EB3-A418-944384EF9263}"/>
    <dgm:cxn modelId="{18CFCB0B-9E0A-4447-9404-92C1FCCB93D8}" type="presOf" srcId="{26A4A013-E4E9-4F95-9302-8B8B1C7202AB}" destId="{D83B80E0-D250-4F07-BE5A-51084483691B}" srcOrd="1" destOrd="0" presId="urn:microsoft.com/office/officeart/2005/8/layout/hierarchy2"/>
    <dgm:cxn modelId="{30AA2367-1AD7-4F23-8F22-1D0E02281F15}" type="presOf" srcId="{4E404176-720A-4DDB-9105-EF35617ADC28}" destId="{F8A6966D-FDED-4E2C-9C7C-8057C5F447AC}" srcOrd="0" destOrd="0" presId="urn:microsoft.com/office/officeart/2005/8/layout/hierarchy2"/>
    <dgm:cxn modelId="{70F3C577-D13A-4B31-83B2-D7F6B7B9D6AF}" type="presOf" srcId="{9BB78ECA-A39E-4C65-8FCC-ACBFC4373459}" destId="{B01EDA16-BABF-4996-A25B-F91014EDC66F}" srcOrd="0" destOrd="0" presId="urn:microsoft.com/office/officeart/2005/8/layout/hierarchy2"/>
    <dgm:cxn modelId="{13597517-D709-44BB-8D28-287948695878}" type="presOf" srcId="{FD756BB8-4500-480E-A4A6-623CC93F941C}" destId="{16D6417E-3501-46A5-A812-B815A37EE408}" srcOrd="0" destOrd="0" presId="urn:microsoft.com/office/officeart/2005/8/layout/hierarchy2"/>
    <dgm:cxn modelId="{C01B78B9-D252-47AC-AC63-6C3611F5B4F0}" type="presOf" srcId="{3EF20F8A-DB41-4C86-A85E-547EE820DE89}" destId="{8B20F86C-D5CE-48BE-9532-E4A85B3A64BC}" srcOrd="0" destOrd="0" presId="urn:microsoft.com/office/officeart/2005/8/layout/hierarchy2"/>
    <dgm:cxn modelId="{F6572B1A-B648-4D6D-9306-4734CCFF31EE}" srcId="{A187FE8A-E1EF-48CB-AF72-6E66436501BF}" destId="{8A631754-22B4-45B1-9810-8F29622DD359}" srcOrd="2" destOrd="0" parTransId="{3EF20F8A-DB41-4C86-A85E-547EE820DE89}" sibTransId="{CEFD5DCD-8E3B-4E46-A212-D22D87452695}"/>
    <dgm:cxn modelId="{E5FD8E97-7808-489B-BFD0-2405D1608433}" type="presOf" srcId="{4446E3A1-0840-4D08-8FB3-F8555B0DAF72}" destId="{CA445A4E-08AE-47CB-A53C-C979C737ED59}" srcOrd="1" destOrd="0" presId="urn:microsoft.com/office/officeart/2005/8/layout/hierarchy2"/>
    <dgm:cxn modelId="{B1D50D4F-54FD-44B9-A7FA-4FA9D6D4E730}" srcId="{5792708F-4EBC-4494-A472-0D36C57A7226}" destId="{4E404176-720A-4DDB-9105-EF35617ADC28}" srcOrd="1" destOrd="0" parTransId="{E6BCFEA1-9473-4510-B97C-826DB9BBF35A}" sibTransId="{92F66608-0378-4EF6-9930-7E8F91A02BAC}"/>
    <dgm:cxn modelId="{46CF4895-EBE3-4634-9FFD-0C6DC946337D}" type="presOf" srcId="{E6BCFEA1-9473-4510-B97C-826DB9BBF35A}" destId="{B4B26534-FBB0-4812-9A8C-1C768870FAD6}" srcOrd="0" destOrd="0" presId="urn:microsoft.com/office/officeart/2005/8/layout/hierarchy2"/>
    <dgm:cxn modelId="{6D8C5798-39A8-436D-BA1B-935C3608ED19}" type="presOf" srcId="{9BC7914C-D480-4D33-AEA0-922158263893}" destId="{4BAA699E-05F8-47F1-B7AC-5C2A464D96E0}" srcOrd="1" destOrd="0" presId="urn:microsoft.com/office/officeart/2005/8/layout/hierarchy2"/>
    <dgm:cxn modelId="{3AEFB022-36C0-496B-982E-691733B0AA0B}" type="presOf" srcId="{00F372BF-01E2-4783-87F8-28B75E24F29C}" destId="{24841638-0B37-4536-93C1-72FA8EB21FF7}" srcOrd="0" destOrd="0" presId="urn:microsoft.com/office/officeart/2005/8/layout/hierarchy2"/>
    <dgm:cxn modelId="{9D2676F9-C1D4-4491-8CF7-C03359120286}" type="presOf" srcId="{26A4A013-E4E9-4F95-9302-8B8B1C7202AB}" destId="{29498E4C-E3E0-467D-945B-D15B442420AD}" srcOrd="0" destOrd="0" presId="urn:microsoft.com/office/officeart/2005/8/layout/hierarchy2"/>
    <dgm:cxn modelId="{412BD387-2450-4FF9-BD94-1399276E6011}" type="presParOf" srcId="{16D6417E-3501-46A5-A812-B815A37EE408}" destId="{9A115FDE-756F-47E3-A39B-6A73744C741E}" srcOrd="0" destOrd="0" presId="urn:microsoft.com/office/officeart/2005/8/layout/hierarchy2"/>
    <dgm:cxn modelId="{7409F8E2-1FF5-418F-9596-E9C4605FDF74}" type="presParOf" srcId="{9A115FDE-756F-47E3-A39B-6A73744C741E}" destId="{0D8110E1-AB1B-4B09-9774-9F2B9F2B9C67}" srcOrd="0" destOrd="0" presId="urn:microsoft.com/office/officeart/2005/8/layout/hierarchy2"/>
    <dgm:cxn modelId="{8234529B-FCDA-4D04-BA8B-8FECA043D906}" type="presParOf" srcId="{9A115FDE-756F-47E3-A39B-6A73744C741E}" destId="{5F4A65DB-2935-4A0E-8816-13C7764BC5CE}" srcOrd="1" destOrd="0" presId="urn:microsoft.com/office/officeart/2005/8/layout/hierarchy2"/>
    <dgm:cxn modelId="{678072E4-367D-4FB8-96D7-B2FC64E0F34B}" type="presParOf" srcId="{5F4A65DB-2935-4A0E-8816-13C7764BC5CE}" destId="{29498E4C-E3E0-467D-945B-D15B442420AD}" srcOrd="0" destOrd="0" presId="urn:microsoft.com/office/officeart/2005/8/layout/hierarchy2"/>
    <dgm:cxn modelId="{FA1B725D-C09E-4965-9549-E3D795CD305F}" type="presParOf" srcId="{29498E4C-E3E0-467D-945B-D15B442420AD}" destId="{D83B80E0-D250-4F07-BE5A-51084483691B}" srcOrd="0" destOrd="0" presId="urn:microsoft.com/office/officeart/2005/8/layout/hierarchy2"/>
    <dgm:cxn modelId="{B084D358-1509-4E3E-A363-4A9A384A11B8}" type="presParOf" srcId="{5F4A65DB-2935-4A0E-8816-13C7764BC5CE}" destId="{6278768A-D71C-4DA1-84E0-305D40B9C86C}" srcOrd="1" destOrd="0" presId="urn:microsoft.com/office/officeart/2005/8/layout/hierarchy2"/>
    <dgm:cxn modelId="{BFBBB502-0E10-4AA2-85A4-89E3D784ADA2}" type="presParOf" srcId="{6278768A-D71C-4DA1-84E0-305D40B9C86C}" destId="{C4AC83A4-94EF-4D15-BDB4-6A2D2B1C0C3C}" srcOrd="0" destOrd="0" presId="urn:microsoft.com/office/officeart/2005/8/layout/hierarchy2"/>
    <dgm:cxn modelId="{1293D99B-2160-40A5-B1DD-B91352A39FBA}" type="presParOf" srcId="{6278768A-D71C-4DA1-84E0-305D40B9C86C}" destId="{729CA076-A502-4230-8538-A0487200E260}" srcOrd="1" destOrd="0" presId="urn:microsoft.com/office/officeart/2005/8/layout/hierarchy2"/>
    <dgm:cxn modelId="{5F34E42B-6F06-4BFE-A6D0-3389B4580C2C}" type="presParOf" srcId="{729CA076-A502-4230-8538-A0487200E260}" destId="{3679EE44-AF08-4148-AD51-7A6EA5BA4D3F}" srcOrd="0" destOrd="0" presId="urn:microsoft.com/office/officeart/2005/8/layout/hierarchy2"/>
    <dgm:cxn modelId="{2527B8AB-1BD4-4A8B-B67B-C6A07952451D}" type="presParOf" srcId="{3679EE44-AF08-4148-AD51-7A6EA5BA4D3F}" destId="{CA445A4E-08AE-47CB-A53C-C979C737ED59}" srcOrd="0" destOrd="0" presId="urn:microsoft.com/office/officeart/2005/8/layout/hierarchy2"/>
    <dgm:cxn modelId="{E2119341-D039-4950-9BDB-274ADCEB9ECD}" type="presParOf" srcId="{729CA076-A502-4230-8538-A0487200E260}" destId="{1385C131-537D-46C4-8874-9AB2FCEBF994}" srcOrd="1" destOrd="0" presId="urn:microsoft.com/office/officeart/2005/8/layout/hierarchy2"/>
    <dgm:cxn modelId="{284D128C-C703-4E10-8889-681732C2DA45}" type="presParOf" srcId="{1385C131-537D-46C4-8874-9AB2FCEBF994}" destId="{76F5AED7-03EC-42B9-922A-B8BC91ACEF66}" srcOrd="0" destOrd="0" presId="urn:microsoft.com/office/officeart/2005/8/layout/hierarchy2"/>
    <dgm:cxn modelId="{4196463B-EF77-4135-9298-12B4E07CB582}" type="presParOf" srcId="{1385C131-537D-46C4-8874-9AB2FCEBF994}" destId="{306D5812-A02E-4945-957C-08F4551977C5}" srcOrd="1" destOrd="0" presId="urn:microsoft.com/office/officeart/2005/8/layout/hierarchy2"/>
    <dgm:cxn modelId="{C26433EB-D2EF-4066-8DEB-23DFBBCAF3EC}" type="presParOf" srcId="{729CA076-A502-4230-8538-A0487200E260}" destId="{24841638-0B37-4536-93C1-72FA8EB21FF7}" srcOrd="2" destOrd="0" presId="urn:microsoft.com/office/officeart/2005/8/layout/hierarchy2"/>
    <dgm:cxn modelId="{99000BD9-3505-4FC6-A3ED-70D2249D7781}" type="presParOf" srcId="{24841638-0B37-4536-93C1-72FA8EB21FF7}" destId="{937DA3A3-E0DC-4095-9A18-9EED33201CF8}" srcOrd="0" destOrd="0" presId="urn:microsoft.com/office/officeart/2005/8/layout/hierarchy2"/>
    <dgm:cxn modelId="{FABEA783-6066-4A36-96D3-1E1B549D82CE}" type="presParOf" srcId="{729CA076-A502-4230-8538-A0487200E260}" destId="{7BB7061C-F0E4-40BD-8A37-3538CF600249}" srcOrd="3" destOrd="0" presId="urn:microsoft.com/office/officeart/2005/8/layout/hierarchy2"/>
    <dgm:cxn modelId="{A24714C8-4F72-4C47-8433-64CD6D85DD7A}" type="presParOf" srcId="{7BB7061C-F0E4-40BD-8A37-3538CF600249}" destId="{60F43853-BD96-44F1-A851-DDB84437790D}" srcOrd="0" destOrd="0" presId="urn:microsoft.com/office/officeart/2005/8/layout/hierarchy2"/>
    <dgm:cxn modelId="{D30FBD56-E629-4426-9C44-8D0F62B17925}" type="presParOf" srcId="{7BB7061C-F0E4-40BD-8A37-3538CF600249}" destId="{C25AB3CC-AA46-4764-86ED-5898E4BEAAE9}" srcOrd="1" destOrd="0" presId="urn:microsoft.com/office/officeart/2005/8/layout/hierarchy2"/>
    <dgm:cxn modelId="{F982F031-BE2A-47A2-B512-612FD30E4A00}" type="presParOf" srcId="{729CA076-A502-4230-8538-A0487200E260}" destId="{8B20F86C-D5CE-48BE-9532-E4A85B3A64BC}" srcOrd="4" destOrd="0" presId="urn:microsoft.com/office/officeart/2005/8/layout/hierarchy2"/>
    <dgm:cxn modelId="{6D726E5E-8F26-4C72-9F64-DC2CCEA3BC74}" type="presParOf" srcId="{8B20F86C-D5CE-48BE-9532-E4A85B3A64BC}" destId="{7A105EA8-3C42-4C50-BF89-E46FDE29B45E}" srcOrd="0" destOrd="0" presId="urn:microsoft.com/office/officeart/2005/8/layout/hierarchy2"/>
    <dgm:cxn modelId="{4E9B6FEA-546A-4C50-91AF-8F6CE8C16277}" type="presParOf" srcId="{729CA076-A502-4230-8538-A0487200E260}" destId="{BF37DCE2-2525-457E-AB68-88662C409EAC}" srcOrd="5" destOrd="0" presId="urn:microsoft.com/office/officeart/2005/8/layout/hierarchy2"/>
    <dgm:cxn modelId="{55F05D18-D074-4F26-8E67-135F93D26856}" type="presParOf" srcId="{BF37DCE2-2525-457E-AB68-88662C409EAC}" destId="{898C46B7-E654-4B08-BC57-590D470F2645}" srcOrd="0" destOrd="0" presId="urn:microsoft.com/office/officeart/2005/8/layout/hierarchy2"/>
    <dgm:cxn modelId="{D076C8B0-A883-44AD-A989-E7C485E5CC49}" type="presParOf" srcId="{BF37DCE2-2525-457E-AB68-88662C409EAC}" destId="{43532F69-9F37-4FD7-8E2A-CAF00CCC0824}" srcOrd="1" destOrd="0" presId="urn:microsoft.com/office/officeart/2005/8/layout/hierarchy2"/>
    <dgm:cxn modelId="{72686A0E-493E-4006-B931-21988610C621}" type="presParOf" srcId="{5F4A65DB-2935-4A0E-8816-13C7764BC5CE}" destId="{B4B26534-FBB0-4812-9A8C-1C768870FAD6}" srcOrd="2" destOrd="0" presId="urn:microsoft.com/office/officeart/2005/8/layout/hierarchy2"/>
    <dgm:cxn modelId="{4B6C8931-DAD0-4BB9-84AF-CC4637BFFD5F}" type="presParOf" srcId="{B4B26534-FBB0-4812-9A8C-1C768870FAD6}" destId="{A80D7C16-1C46-40CA-80DE-304F8212DB75}" srcOrd="0" destOrd="0" presId="urn:microsoft.com/office/officeart/2005/8/layout/hierarchy2"/>
    <dgm:cxn modelId="{881BA7F3-472E-46B2-926F-3A7D4AC6F9B9}" type="presParOf" srcId="{5F4A65DB-2935-4A0E-8816-13C7764BC5CE}" destId="{4123EF60-8D24-4244-A59A-FFA32E6B260D}" srcOrd="3" destOrd="0" presId="urn:microsoft.com/office/officeart/2005/8/layout/hierarchy2"/>
    <dgm:cxn modelId="{68046844-8670-46D0-BD40-14B7A2AEA3AF}" type="presParOf" srcId="{4123EF60-8D24-4244-A59A-FFA32E6B260D}" destId="{F8A6966D-FDED-4E2C-9C7C-8057C5F447AC}" srcOrd="0" destOrd="0" presId="urn:microsoft.com/office/officeart/2005/8/layout/hierarchy2"/>
    <dgm:cxn modelId="{DE34DB2A-5FFC-4665-BE84-76C2B88E694D}" type="presParOf" srcId="{4123EF60-8D24-4244-A59A-FFA32E6B260D}" destId="{CD1902BB-B67B-4F1E-9984-73B95057A206}" srcOrd="1" destOrd="0" presId="urn:microsoft.com/office/officeart/2005/8/layout/hierarchy2"/>
    <dgm:cxn modelId="{C26421BC-242F-4554-A4DE-31C33942A20F}" type="presParOf" srcId="{CD1902BB-B67B-4F1E-9984-73B95057A206}" destId="{4D507321-96CB-440D-B910-354397559582}" srcOrd="0" destOrd="0" presId="urn:microsoft.com/office/officeart/2005/8/layout/hierarchy2"/>
    <dgm:cxn modelId="{6C5FDB06-6E2B-4AF8-A739-B9891A98843F}" type="presParOf" srcId="{4D507321-96CB-440D-B910-354397559582}" destId="{4BAA699E-05F8-47F1-B7AC-5C2A464D96E0}" srcOrd="0" destOrd="0" presId="urn:microsoft.com/office/officeart/2005/8/layout/hierarchy2"/>
    <dgm:cxn modelId="{BBFFE4C8-9872-40F5-9E07-227BB906CE49}" type="presParOf" srcId="{CD1902BB-B67B-4F1E-9984-73B95057A206}" destId="{DBBB147C-F805-47D3-8A8C-EEDC64520C1B}" srcOrd="1" destOrd="0" presId="urn:microsoft.com/office/officeart/2005/8/layout/hierarchy2"/>
    <dgm:cxn modelId="{94CAA426-B357-48BC-80E2-E36DAF459675}" type="presParOf" srcId="{DBBB147C-F805-47D3-8A8C-EEDC64520C1B}" destId="{B01EDA16-BABF-4996-A25B-F91014EDC66F}" srcOrd="0" destOrd="0" presId="urn:microsoft.com/office/officeart/2005/8/layout/hierarchy2"/>
    <dgm:cxn modelId="{F246AD2D-1C60-4E5C-BBC4-87BA2923E07F}" type="presParOf" srcId="{DBBB147C-F805-47D3-8A8C-EEDC64520C1B}" destId="{4975D6E6-7DE5-4271-AB62-8B018E30C83D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756BB8-4500-480E-A4A6-623CC93F941C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792708F-4EBC-4494-A472-0D36C57A7226}">
      <dgm:prSet phldrT="[Текст]" custT="1"/>
      <dgm:spPr/>
      <dgm:t>
        <a:bodyPr/>
        <a:lstStyle/>
        <a:p>
          <a:r>
            <a:rPr lang="uk-UA" sz="1400" b="1" dirty="0" err="1" smtClean="0">
              <a:solidFill>
                <a:srgbClr val="077F18"/>
              </a:solidFill>
            </a:rPr>
            <a:t>Вигодонабувач</a:t>
          </a:r>
          <a:endParaRPr lang="ru-RU" sz="1400" b="1" dirty="0">
            <a:solidFill>
              <a:srgbClr val="077F18"/>
            </a:solidFill>
          </a:endParaRPr>
        </a:p>
      </dgm:t>
    </dgm:pt>
    <dgm:pt modelId="{6EF413BB-A067-4FDB-B87F-4CA4C11AA685}" type="parTrans" cxnId="{252C81FB-F900-4008-8F90-62D7D53042E0}">
      <dgm:prSet/>
      <dgm:spPr/>
      <dgm:t>
        <a:bodyPr/>
        <a:lstStyle/>
        <a:p>
          <a:endParaRPr lang="ru-RU" sz="1400"/>
        </a:p>
      </dgm:t>
    </dgm:pt>
    <dgm:pt modelId="{009B2D91-5B27-4B75-892C-B9175511EE49}" type="sibTrans" cxnId="{252C81FB-F900-4008-8F90-62D7D53042E0}">
      <dgm:prSet/>
      <dgm:spPr/>
      <dgm:t>
        <a:bodyPr/>
        <a:lstStyle/>
        <a:p>
          <a:endParaRPr lang="ru-RU" sz="1400"/>
        </a:p>
      </dgm:t>
    </dgm:pt>
    <dgm:pt modelId="{A187FE8A-E1EF-48CB-AF72-6E66436501BF}">
      <dgm:prSet phldrT="[Текст]" custT="1"/>
      <dgm:spPr/>
      <dgm:t>
        <a:bodyPr/>
        <a:lstStyle/>
        <a:p>
          <a:r>
            <a:rPr lang="uk-UA" sz="1400" i="1" dirty="0" smtClean="0"/>
            <a:t>В частині страхування майна</a:t>
          </a:r>
          <a:endParaRPr lang="ru-RU" sz="1400" i="1" dirty="0"/>
        </a:p>
      </dgm:t>
    </dgm:pt>
    <dgm:pt modelId="{26A4A013-E4E9-4F95-9302-8B8B1C7202AB}" type="parTrans" cxnId="{01FE083A-1392-4503-800C-0111DC905B7E}">
      <dgm:prSet custT="1"/>
      <dgm:spPr/>
      <dgm:t>
        <a:bodyPr/>
        <a:lstStyle/>
        <a:p>
          <a:endParaRPr lang="ru-RU" sz="1400"/>
        </a:p>
      </dgm:t>
    </dgm:pt>
    <dgm:pt modelId="{A8AC8596-96A9-47D3-9223-99E43AA177CB}" type="sibTrans" cxnId="{01FE083A-1392-4503-800C-0111DC905B7E}">
      <dgm:prSet/>
      <dgm:spPr/>
      <dgm:t>
        <a:bodyPr/>
        <a:lstStyle/>
        <a:p>
          <a:endParaRPr lang="ru-RU" sz="1400"/>
        </a:p>
      </dgm:t>
    </dgm:pt>
    <dgm:pt modelId="{7749A4B1-FCB9-43D3-AB31-595958B3C8E6}">
      <dgm:prSet phldrT="[Текст]" custT="1"/>
      <dgm:spPr/>
      <dgm:t>
        <a:bodyPr/>
        <a:lstStyle/>
        <a:p>
          <a:r>
            <a:rPr lang="uk-UA" sz="1400" b="1" dirty="0" smtClean="0"/>
            <a:t>виключно власник</a:t>
          </a:r>
          <a:r>
            <a:rPr lang="uk-UA" sz="1400" dirty="0" smtClean="0"/>
            <a:t> майна</a:t>
          </a:r>
          <a:endParaRPr lang="ru-RU" sz="1400" dirty="0"/>
        </a:p>
      </dgm:t>
    </dgm:pt>
    <dgm:pt modelId="{4446E3A1-0840-4D08-8FB3-F8555B0DAF72}" type="parTrans" cxnId="{BDF1CEDE-0BB2-418E-95F0-ECDB935D82CB}">
      <dgm:prSet custT="1"/>
      <dgm:spPr/>
      <dgm:t>
        <a:bodyPr/>
        <a:lstStyle/>
        <a:p>
          <a:endParaRPr lang="ru-RU" sz="1400"/>
        </a:p>
      </dgm:t>
    </dgm:pt>
    <dgm:pt modelId="{E688E673-2FBD-4EB3-A418-944384EF9263}" type="sibTrans" cxnId="{BDF1CEDE-0BB2-418E-95F0-ECDB935D82CB}">
      <dgm:prSet/>
      <dgm:spPr/>
      <dgm:t>
        <a:bodyPr/>
        <a:lstStyle/>
        <a:p>
          <a:endParaRPr lang="ru-RU" sz="1400"/>
        </a:p>
      </dgm:t>
    </dgm:pt>
    <dgm:pt modelId="{4E404176-720A-4DDB-9105-EF35617ADC28}">
      <dgm:prSet phldrT="[Текст]" custT="1"/>
      <dgm:spPr/>
      <dgm:t>
        <a:bodyPr/>
        <a:lstStyle/>
        <a:p>
          <a:r>
            <a:rPr lang="uk-UA" sz="1400" i="1" dirty="0" smtClean="0"/>
            <a:t>В частині страхування від НВ</a:t>
          </a:r>
          <a:endParaRPr lang="ru-RU" sz="1400" i="1" dirty="0"/>
        </a:p>
      </dgm:t>
    </dgm:pt>
    <dgm:pt modelId="{E6BCFEA1-9473-4510-B97C-826DB9BBF35A}" type="parTrans" cxnId="{B1D50D4F-54FD-44B9-A7FA-4FA9D6D4E730}">
      <dgm:prSet custT="1"/>
      <dgm:spPr/>
      <dgm:t>
        <a:bodyPr/>
        <a:lstStyle/>
        <a:p>
          <a:endParaRPr lang="ru-RU" sz="1400"/>
        </a:p>
      </dgm:t>
    </dgm:pt>
    <dgm:pt modelId="{92F66608-0378-4EF6-9930-7E8F91A02BAC}" type="sibTrans" cxnId="{B1D50D4F-54FD-44B9-A7FA-4FA9D6D4E730}">
      <dgm:prSet/>
      <dgm:spPr/>
      <dgm:t>
        <a:bodyPr/>
        <a:lstStyle/>
        <a:p>
          <a:endParaRPr lang="ru-RU" sz="1400"/>
        </a:p>
      </dgm:t>
    </dgm:pt>
    <dgm:pt modelId="{9BB78ECA-A39E-4C65-8FCC-ACBFC4373459}">
      <dgm:prSet phldrT="[Текст]" custT="1"/>
      <dgm:spPr/>
      <dgm:t>
        <a:bodyPr/>
        <a:lstStyle/>
        <a:p>
          <a:pPr rtl="0"/>
          <a:r>
            <a:rPr lang="uk-UA" sz="1400" b="1" dirty="0" smtClean="0"/>
            <a:t>особа, яка </a:t>
          </a:r>
          <a:r>
            <a:rPr lang="uk-UA" sz="1400" dirty="0" smtClean="0"/>
            <a:t>в разі настання страхового випадку </a:t>
          </a:r>
          <a:r>
            <a:rPr lang="uk-UA" sz="1400" b="1" dirty="0" smtClean="0"/>
            <a:t>має право </a:t>
          </a:r>
          <a:r>
            <a:rPr lang="uk-UA" sz="1400" dirty="0" smtClean="0"/>
            <a:t>на отримання страхової виплати</a:t>
          </a:r>
          <a:endParaRPr lang="ru-RU" sz="1400" dirty="0"/>
        </a:p>
      </dgm:t>
    </dgm:pt>
    <dgm:pt modelId="{9BC7914C-D480-4D33-AEA0-922158263893}" type="parTrans" cxnId="{0AF7C32B-87F7-4FEB-9A3C-55B25A11B6C9}">
      <dgm:prSet custT="1"/>
      <dgm:spPr/>
      <dgm:t>
        <a:bodyPr/>
        <a:lstStyle/>
        <a:p>
          <a:endParaRPr lang="ru-RU" sz="1400"/>
        </a:p>
      </dgm:t>
    </dgm:pt>
    <dgm:pt modelId="{0B79DBFE-F755-4EFE-A54C-B11C5D9ADFF1}" type="sibTrans" cxnId="{0AF7C32B-87F7-4FEB-9A3C-55B25A11B6C9}">
      <dgm:prSet/>
      <dgm:spPr/>
      <dgm:t>
        <a:bodyPr/>
        <a:lstStyle/>
        <a:p>
          <a:endParaRPr lang="ru-RU" sz="1400"/>
        </a:p>
      </dgm:t>
    </dgm:pt>
    <dgm:pt modelId="{16D6417E-3501-46A5-A812-B815A37EE408}" type="pres">
      <dgm:prSet presAssocID="{FD756BB8-4500-480E-A4A6-623CC93F94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15FDE-756F-47E3-A39B-6A73744C741E}" type="pres">
      <dgm:prSet presAssocID="{5792708F-4EBC-4494-A472-0D36C57A7226}" presName="root1" presStyleCnt="0"/>
      <dgm:spPr/>
    </dgm:pt>
    <dgm:pt modelId="{0D8110E1-AB1B-4B09-9774-9F2B9F2B9C67}" type="pres">
      <dgm:prSet presAssocID="{5792708F-4EBC-4494-A472-0D36C57A7226}" presName="LevelOneTextNode" presStyleLbl="node0" presStyleIdx="0" presStyleCnt="1" custLinFactNeighborX="-6489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4A65DB-2935-4A0E-8816-13C7764BC5CE}" type="pres">
      <dgm:prSet presAssocID="{5792708F-4EBC-4494-A472-0D36C57A7226}" presName="level2hierChild" presStyleCnt="0"/>
      <dgm:spPr/>
    </dgm:pt>
    <dgm:pt modelId="{29498E4C-E3E0-467D-945B-D15B442420AD}" type="pres">
      <dgm:prSet presAssocID="{26A4A013-E4E9-4F95-9302-8B8B1C7202A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83B80E0-D250-4F07-BE5A-51084483691B}" type="pres">
      <dgm:prSet presAssocID="{26A4A013-E4E9-4F95-9302-8B8B1C7202A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278768A-D71C-4DA1-84E0-305D40B9C86C}" type="pres">
      <dgm:prSet presAssocID="{A187FE8A-E1EF-48CB-AF72-6E66436501BF}" presName="root2" presStyleCnt="0"/>
      <dgm:spPr/>
    </dgm:pt>
    <dgm:pt modelId="{C4AC83A4-94EF-4D15-BDB4-6A2D2B1C0C3C}" type="pres">
      <dgm:prSet presAssocID="{A187FE8A-E1EF-48CB-AF72-6E66436501BF}" presName="LevelTwoTextNode" presStyleLbl="node2" presStyleIdx="0" presStyleCnt="2" custLinFactNeighborX="-10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9CA076-A502-4230-8538-A0487200E260}" type="pres">
      <dgm:prSet presAssocID="{A187FE8A-E1EF-48CB-AF72-6E66436501BF}" presName="level3hierChild" presStyleCnt="0"/>
      <dgm:spPr/>
    </dgm:pt>
    <dgm:pt modelId="{3679EE44-AF08-4148-AD51-7A6EA5BA4D3F}" type="pres">
      <dgm:prSet presAssocID="{4446E3A1-0840-4D08-8FB3-F8555B0DAF72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CA445A4E-08AE-47CB-A53C-C979C737ED59}" type="pres">
      <dgm:prSet presAssocID="{4446E3A1-0840-4D08-8FB3-F8555B0DAF72}" presName="connTx" presStyleLbl="parChTrans1D3" presStyleIdx="0" presStyleCnt="2"/>
      <dgm:spPr/>
      <dgm:t>
        <a:bodyPr/>
        <a:lstStyle/>
        <a:p>
          <a:endParaRPr lang="ru-RU"/>
        </a:p>
      </dgm:t>
    </dgm:pt>
    <dgm:pt modelId="{1385C131-537D-46C4-8874-9AB2FCEBF994}" type="pres">
      <dgm:prSet presAssocID="{7749A4B1-FCB9-43D3-AB31-595958B3C8E6}" presName="root2" presStyleCnt="0"/>
      <dgm:spPr/>
    </dgm:pt>
    <dgm:pt modelId="{76F5AED7-03EC-42B9-922A-B8BC91ACEF66}" type="pres">
      <dgm:prSet presAssocID="{7749A4B1-FCB9-43D3-AB31-595958B3C8E6}" presName="LevelTwoTextNode" presStyleLbl="node3" presStyleIdx="0" presStyleCnt="2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6D5812-A02E-4945-957C-08F4551977C5}" type="pres">
      <dgm:prSet presAssocID="{7749A4B1-FCB9-43D3-AB31-595958B3C8E6}" presName="level3hierChild" presStyleCnt="0"/>
      <dgm:spPr/>
    </dgm:pt>
    <dgm:pt modelId="{B4B26534-FBB0-4812-9A8C-1C768870FAD6}" type="pres">
      <dgm:prSet presAssocID="{E6BCFEA1-9473-4510-B97C-826DB9BBF35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80D7C16-1C46-40CA-80DE-304F8212DB75}" type="pres">
      <dgm:prSet presAssocID="{E6BCFEA1-9473-4510-B97C-826DB9BBF35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123EF60-8D24-4244-A59A-FFA32E6B260D}" type="pres">
      <dgm:prSet presAssocID="{4E404176-720A-4DDB-9105-EF35617ADC28}" presName="root2" presStyleCnt="0"/>
      <dgm:spPr/>
    </dgm:pt>
    <dgm:pt modelId="{F8A6966D-FDED-4E2C-9C7C-8057C5F447AC}" type="pres">
      <dgm:prSet presAssocID="{4E404176-720A-4DDB-9105-EF35617ADC28}" presName="LevelTwoTextNode" presStyleLbl="node2" presStyleIdx="1" presStyleCnt="2" custLinFactNeighborX="-104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D1902BB-B67B-4F1E-9984-73B95057A206}" type="pres">
      <dgm:prSet presAssocID="{4E404176-720A-4DDB-9105-EF35617ADC28}" presName="level3hierChild" presStyleCnt="0"/>
      <dgm:spPr/>
    </dgm:pt>
    <dgm:pt modelId="{4D507321-96CB-440D-B910-354397559582}" type="pres">
      <dgm:prSet presAssocID="{9BC7914C-D480-4D33-AEA0-922158263893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4BAA699E-05F8-47F1-B7AC-5C2A464D96E0}" type="pres">
      <dgm:prSet presAssocID="{9BC7914C-D480-4D33-AEA0-922158263893}" presName="connTx" presStyleLbl="parChTrans1D3" presStyleIdx="1" presStyleCnt="2"/>
      <dgm:spPr/>
      <dgm:t>
        <a:bodyPr/>
        <a:lstStyle/>
        <a:p>
          <a:endParaRPr lang="ru-RU"/>
        </a:p>
      </dgm:t>
    </dgm:pt>
    <dgm:pt modelId="{DBBB147C-F805-47D3-8A8C-EEDC64520C1B}" type="pres">
      <dgm:prSet presAssocID="{9BB78ECA-A39E-4C65-8FCC-ACBFC4373459}" presName="root2" presStyleCnt="0"/>
      <dgm:spPr/>
    </dgm:pt>
    <dgm:pt modelId="{B01EDA16-BABF-4996-A25B-F91014EDC66F}" type="pres">
      <dgm:prSet presAssocID="{9BB78ECA-A39E-4C65-8FCC-ACBFC4373459}" presName="LevelTwoTextNode" presStyleLbl="node3" presStyleIdx="1" presStyleCnt="2" custScaleX="2795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75D6E6-7DE5-4271-AB62-8B018E30C83D}" type="pres">
      <dgm:prSet presAssocID="{9BB78ECA-A39E-4C65-8FCC-ACBFC4373459}" presName="level3hierChild" presStyleCnt="0"/>
      <dgm:spPr/>
    </dgm:pt>
  </dgm:ptLst>
  <dgm:cxnLst>
    <dgm:cxn modelId="{432589FF-D5F7-4B83-ACEF-A0219D87E41B}" type="presOf" srcId="{9BC7914C-D480-4D33-AEA0-922158263893}" destId="{4BAA699E-05F8-47F1-B7AC-5C2A464D96E0}" srcOrd="1" destOrd="0" presId="urn:microsoft.com/office/officeart/2005/8/layout/hierarchy2"/>
    <dgm:cxn modelId="{26D207DB-A741-42BA-8B8C-878B6AB4A46D}" type="presOf" srcId="{9BC7914C-D480-4D33-AEA0-922158263893}" destId="{4D507321-96CB-440D-B910-354397559582}" srcOrd="0" destOrd="0" presId="urn:microsoft.com/office/officeart/2005/8/layout/hierarchy2"/>
    <dgm:cxn modelId="{6E658562-58EE-4FDA-A180-191A9E9F0B32}" type="presOf" srcId="{7749A4B1-FCB9-43D3-AB31-595958B3C8E6}" destId="{76F5AED7-03EC-42B9-922A-B8BC91ACEF66}" srcOrd="0" destOrd="0" presId="urn:microsoft.com/office/officeart/2005/8/layout/hierarchy2"/>
    <dgm:cxn modelId="{75FC3405-0DA2-4419-8CD5-5697D97145BA}" type="presOf" srcId="{5792708F-4EBC-4494-A472-0D36C57A7226}" destId="{0D8110E1-AB1B-4B09-9774-9F2B9F2B9C67}" srcOrd="0" destOrd="0" presId="urn:microsoft.com/office/officeart/2005/8/layout/hierarchy2"/>
    <dgm:cxn modelId="{F9977C11-298D-4F3B-83DF-92A854380D4A}" type="presOf" srcId="{4446E3A1-0840-4D08-8FB3-F8555B0DAF72}" destId="{CA445A4E-08AE-47CB-A53C-C979C737ED59}" srcOrd="1" destOrd="0" presId="urn:microsoft.com/office/officeart/2005/8/layout/hierarchy2"/>
    <dgm:cxn modelId="{BDF1CEDE-0BB2-418E-95F0-ECDB935D82CB}" srcId="{A187FE8A-E1EF-48CB-AF72-6E66436501BF}" destId="{7749A4B1-FCB9-43D3-AB31-595958B3C8E6}" srcOrd="0" destOrd="0" parTransId="{4446E3A1-0840-4D08-8FB3-F8555B0DAF72}" sibTransId="{E688E673-2FBD-4EB3-A418-944384EF9263}"/>
    <dgm:cxn modelId="{01FE083A-1392-4503-800C-0111DC905B7E}" srcId="{5792708F-4EBC-4494-A472-0D36C57A7226}" destId="{A187FE8A-E1EF-48CB-AF72-6E66436501BF}" srcOrd="0" destOrd="0" parTransId="{26A4A013-E4E9-4F95-9302-8B8B1C7202AB}" sibTransId="{A8AC8596-96A9-47D3-9223-99E43AA177CB}"/>
    <dgm:cxn modelId="{252C81FB-F900-4008-8F90-62D7D53042E0}" srcId="{FD756BB8-4500-480E-A4A6-623CC93F941C}" destId="{5792708F-4EBC-4494-A472-0D36C57A7226}" srcOrd="0" destOrd="0" parTransId="{6EF413BB-A067-4FDB-B87F-4CA4C11AA685}" sibTransId="{009B2D91-5B27-4B75-892C-B9175511EE49}"/>
    <dgm:cxn modelId="{530B8975-82CA-4D4D-BB7A-1E8F53A79FD2}" type="presOf" srcId="{26A4A013-E4E9-4F95-9302-8B8B1C7202AB}" destId="{29498E4C-E3E0-467D-945B-D15B442420AD}" srcOrd="0" destOrd="0" presId="urn:microsoft.com/office/officeart/2005/8/layout/hierarchy2"/>
    <dgm:cxn modelId="{D6095254-7998-4046-83A7-A72072078DD3}" type="presOf" srcId="{E6BCFEA1-9473-4510-B97C-826DB9BBF35A}" destId="{A80D7C16-1C46-40CA-80DE-304F8212DB75}" srcOrd="1" destOrd="0" presId="urn:microsoft.com/office/officeart/2005/8/layout/hierarchy2"/>
    <dgm:cxn modelId="{6AFF8A6A-9254-4317-AE65-E9A27154A2D9}" type="presOf" srcId="{A187FE8A-E1EF-48CB-AF72-6E66436501BF}" destId="{C4AC83A4-94EF-4D15-BDB4-6A2D2B1C0C3C}" srcOrd="0" destOrd="0" presId="urn:microsoft.com/office/officeart/2005/8/layout/hierarchy2"/>
    <dgm:cxn modelId="{B1D50D4F-54FD-44B9-A7FA-4FA9D6D4E730}" srcId="{5792708F-4EBC-4494-A472-0D36C57A7226}" destId="{4E404176-720A-4DDB-9105-EF35617ADC28}" srcOrd="1" destOrd="0" parTransId="{E6BCFEA1-9473-4510-B97C-826DB9BBF35A}" sibTransId="{92F66608-0378-4EF6-9930-7E8F91A02BAC}"/>
    <dgm:cxn modelId="{F42E4C48-7638-4D4F-83DF-D984AAC7C02E}" type="presOf" srcId="{9BB78ECA-A39E-4C65-8FCC-ACBFC4373459}" destId="{B01EDA16-BABF-4996-A25B-F91014EDC66F}" srcOrd="0" destOrd="0" presId="urn:microsoft.com/office/officeart/2005/8/layout/hierarchy2"/>
    <dgm:cxn modelId="{4F2D7A65-98EA-4FEE-9E27-5F9F531A96C1}" type="presOf" srcId="{FD756BB8-4500-480E-A4A6-623CC93F941C}" destId="{16D6417E-3501-46A5-A812-B815A37EE408}" srcOrd="0" destOrd="0" presId="urn:microsoft.com/office/officeart/2005/8/layout/hierarchy2"/>
    <dgm:cxn modelId="{FE9161DD-DF01-4215-A8FA-E972A700097C}" type="presOf" srcId="{4446E3A1-0840-4D08-8FB3-F8555B0DAF72}" destId="{3679EE44-AF08-4148-AD51-7A6EA5BA4D3F}" srcOrd="0" destOrd="0" presId="urn:microsoft.com/office/officeart/2005/8/layout/hierarchy2"/>
    <dgm:cxn modelId="{F8553FB3-C7CC-45E5-8249-324D8C72B11B}" type="presOf" srcId="{4E404176-720A-4DDB-9105-EF35617ADC28}" destId="{F8A6966D-FDED-4E2C-9C7C-8057C5F447AC}" srcOrd="0" destOrd="0" presId="urn:microsoft.com/office/officeart/2005/8/layout/hierarchy2"/>
    <dgm:cxn modelId="{656D4C03-563F-447E-A723-BB6F8B244AC7}" type="presOf" srcId="{26A4A013-E4E9-4F95-9302-8B8B1C7202AB}" destId="{D83B80E0-D250-4F07-BE5A-51084483691B}" srcOrd="1" destOrd="0" presId="urn:microsoft.com/office/officeart/2005/8/layout/hierarchy2"/>
    <dgm:cxn modelId="{0AF7C32B-87F7-4FEB-9A3C-55B25A11B6C9}" srcId="{4E404176-720A-4DDB-9105-EF35617ADC28}" destId="{9BB78ECA-A39E-4C65-8FCC-ACBFC4373459}" srcOrd="0" destOrd="0" parTransId="{9BC7914C-D480-4D33-AEA0-922158263893}" sibTransId="{0B79DBFE-F755-4EFE-A54C-B11C5D9ADFF1}"/>
    <dgm:cxn modelId="{69101B0F-10E2-4438-B84E-3468438268E4}" type="presOf" srcId="{E6BCFEA1-9473-4510-B97C-826DB9BBF35A}" destId="{B4B26534-FBB0-4812-9A8C-1C768870FAD6}" srcOrd="0" destOrd="0" presId="urn:microsoft.com/office/officeart/2005/8/layout/hierarchy2"/>
    <dgm:cxn modelId="{F445A11D-FAEB-4904-B747-ABA202B3242A}" type="presParOf" srcId="{16D6417E-3501-46A5-A812-B815A37EE408}" destId="{9A115FDE-756F-47E3-A39B-6A73744C741E}" srcOrd="0" destOrd="0" presId="urn:microsoft.com/office/officeart/2005/8/layout/hierarchy2"/>
    <dgm:cxn modelId="{9F9B2D5A-6D16-4036-A37C-679DA9709CC8}" type="presParOf" srcId="{9A115FDE-756F-47E3-A39B-6A73744C741E}" destId="{0D8110E1-AB1B-4B09-9774-9F2B9F2B9C67}" srcOrd="0" destOrd="0" presId="urn:microsoft.com/office/officeart/2005/8/layout/hierarchy2"/>
    <dgm:cxn modelId="{A4A3E156-DE0C-41C5-867F-14F656140BEA}" type="presParOf" srcId="{9A115FDE-756F-47E3-A39B-6A73744C741E}" destId="{5F4A65DB-2935-4A0E-8816-13C7764BC5CE}" srcOrd="1" destOrd="0" presId="urn:microsoft.com/office/officeart/2005/8/layout/hierarchy2"/>
    <dgm:cxn modelId="{F385AAFF-2554-4E49-B9F8-C0F8BFB3E56C}" type="presParOf" srcId="{5F4A65DB-2935-4A0E-8816-13C7764BC5CE}" destId="{29498E4C-E3E0-467D-945B-D15B442420AD}" srcOrd="0" destOrd="0" presId="urn:microsoft.com/office/officeart/2005/8/layout/hierarchy2"/>
    <dgm:cxn modelId="{38185F4C-F180-42B1-872C-73DDD9D1619A}" type="presParOf" srcId="{29498E4C-E3E0-467D-945B-D15B442420AD}" destId="{D83B80E0-D250-4F07-BE5A-51084483691B}" srcOrd="0" destOrd="0" presId="urn:microsoft.com/office/officeart/2005/8/layout/hierarchy2"/>
    <dgm:cxn modelId="{3E530061-4C25-467C-9A3D-FF5618677683}" type="presParOf" srcId="{5F4A65DB-2935-4A0E-8816-13C7764BC5CE}" destId="{6278768A-D71C-4DA1-84E0-305D40B9C86C}" srcOrd="1" destOrd="0" presId="urn:microsoft.com/office/officeart/2005/8/layout/hierarchy2"/>
    <dgm:cxn modelId="{59886918-4C37-40C8-8B02-80002D9CBBFE}" type="presParOf" srcId="{6278768A-D71C-4DA1-84E0-305D40B9C86C}" destId="{C4AC83A4-94EF-4D15-BDB4-6A2D2B1C0C3C}" srcOrd="0" destOrd="0" presId="urn:microsoft.com/office/officeart/2005/8/layout/hierarchy2"/>
    <dgm:cxn modelId="{45F0A2EE-05A1-42B8-9764-145A15B5616B}" type="presParOf" srcId="{6278768A-D71C-4DA1-84E0-305D40B9C86C}" destId="{729CA076-A502-4230-8538-A0487200E260}" srcOrd="1" destOrd="0" presId="urn:microsoft.com/office/officeart/2005/8/layout/hierarchy2"/>
    <dgm:cxn modelId="{D808AA4F-DE82-40AC-8499-A8FE6CE785CB}" type="presParOf" srcId="{729CA076-A502-4230-8538-A0487200E260}" destId="{3679EE44-AF08-4148-AD51-7A6EA5BA4D3F}" srcOrd="0" destOrd="0" presId="urn:microsoft.com/office/officeart/2005/8/layout/hierarchy2"/>
    <dgm:cxn modelId="{9D982FDC-4DCA-4524-BA4C-6F3D0C34EB3E}" type="presParOf" srcId="{3679EE44-AF08-4148-AD51-7A6EA5BA4D3F}" destId="{CA445A4E-08AE-47CB-A53C-C979C737ED59}" srcOrd="0" destOrd="0" presId="urn:microsoft.com/office/officeart/2005/8/layout/hierarchy2"/>
    <dgm:cxn modelId="{BB35CC69-34F1-4E2A-AF56-0ECB8EFB4220}" type="presParOf" srcId="{729CA076-A502-4230-8538-A0487200E260}" destId="{1385C131-537D-46C4-8874-9AB2FCEBF994}" srcOrd="1" destOrd="0" presId="urn:microsoft.com/office/officeart/2005/8/layout/hierarchy2"/>
    <dgm:cxn modelId="{DA11FA2A-3394-47A6-BA44-6FA043C9423D}" type="presParOf" srcId="{1385C131-537D-46C4-8874-9AB2FCEBF994}" destId="{76F5AED7-03EC-42B9-922A-B8BC91ACEF66}" srcOrd="0" destOrd="0" presId="urn:microsoft.com/office/officeart/2005/8/layout/hierarchy2"/>
    <dgm:cxn modelId="{C2A058BC-EFBD-426B-B9BE-0203AD20A77C}" type="presParOf" srcId="{1385C131-537D-46C4-8874-9AB2FCEBF994}" destId="{306D5812-A02E-4945-957C-08F4551977C5}" srcOrd="1" destOrd="0" presId="urn:microsoft.com/office/officeart/2005/8/layout/hierarchy2"/>
    <dgm:cxn modelId="{0B496CD5-8E25-4426-BFD3-F3BFE32D8B21}" type="presParOf" srcId="{5F4A65DB-2935-4A0E-8816-13C7764BC5CE}" destId="{B4B26534-FBB0-4812-9A8C-1C768870FAD6}" srcOrd="2" destOrd="0" presId="urn:microsoft.com/office/officeart/2005/8/layout/hierarchy2"/>
    <dgm:cxn modelId="{D54F373A-6C86-4A2F-A639-4855F3E5D0F3}" type="presParOf" srcId="{B4B26534-FBB0-4812-9A8C-1C768870FAD6}" destId="{A80D7C16-1C46-40CA-80DE-304F8212DB75}" srcOrd="0" destOrd="0" presId="urn:microsoft.com/office/officeart/2005/8/layout/hierarchy2"/>
    <dgm:cxn modelId="{21F70B9B-1DDD-4199-AF11-005945168437}" type="presParOf" srcId="{5F4A65DB-2935-4A0E-8816-13C7764BC5CE}" destId="{4123EF60-8D24-4244-A59A-FFA32E6B260D}" srcOrd="3" destOrd="0" presId="urn:microsoft.com/office/officeart/2005/8/layout/hierarchy2"/>
    <dgm:cxn modelId="{E7539504-7A63-4028-AE86-BAA3E0605DD3}" type="presParOf" srcId="{4123EF60-8D24-4244-A59A-FFA32E6B260D}" destId="{F8A6966D-FDED-4E2C-9C7C-8057C5F447AC}" srcOrd="0" destOrd="0" presId="urn:microsoft.com/office/officeart/2005/8/layout/hierarchy2"/>
    <dgm:cxn modelId="{06CD0349-074C-4C68-8AA8-A7D97865F7C1}" type="presParOf" srcId="{4123EF60-8D24-4244-A59A-FFA32E6B260D}" destId="{CD1902BB-B67B-4F1E-9984-73B95057A206}" srcOrd="1" destOrd="0" presId="urn:microsoft.com/office/officeart/2005/8/layout/hierarchy2"/>
    <dgm:cxn modelId="{5DB69C1F-8E2C-477C-9019-B52ED8D3F230}" type="presParOf" srcId="{CD1902BB-B67B-4F1E-9984-73B95057A206}" destId="{4D507321-96CB-440D-B910-354397559582}" srcOrd="0" destOrd="0" presId="urn:microsoft.com/office/officeart/2005/8/layout/hierarchy2"/>
    <dgm:cxn modelId="{7CC747B9-B79B-4AD5-BDDC-BED9771CA59B}" type="presParOf" srcId="{4D507321-96CB-440D-B910-354397559582}" destId="{4BAA699E-05F8-47F1-B7AC-5C2A464D96E0}" srcOrd="0" destOrd="0" presId="urn:microsoft.com/office/officeart/2005/8/layout/hierarchy2"/>
    <dgm:cxn modelId="{F20154F5-72ED-49A0-9D11-3BD150BF8D4B}" type="presParOf" srcId="{CD1902BB-B67B-4F1E-9984-73B95057A206}" destId="{DBBB147C-F805-47D3-8A8C-EEDC64520C1B}" srcOrd="1" destOrd="0" presId="urn:microsoft.com/office/officeart/2005/8/layout/hierarchy2"/>
    <dgm:cxn modelId="{FD1BFC7A-3084-4E0F-A44F-CD234C28BC03}" type="presParOf" srcId="{DBBB147C-F805-47D3-8A8C-EEDC64520C1B}" destId="{B01EDA16-BABF-4996-A25B-F91014EDC66F}" srcOrd="0" destOrd="0" presId="urn:microsoft.com/office/officeart/2005/8/layout/hierarchy2"/>
    <dgm:cxn modelId="{ADE23D43-9504-4DF0-A0AB-7D10A87EF2BF}" type="presParOf" srcId="{DBBB147C-F805-47D3-8A8C-EEDC64520C1B}" destId="{4975D6E6-7DE5-4271-AB62-8B018E30C83D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973A3C-BBB3-4C56-A27C-B07CAFEA22F2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9CED8D-5DCF-4413-A62F-4CAB4787DB24}">
      <dgm:prSet/>
      <dgm:spPr/>
      <dgm:t>
        <a:bodyPr/>
        <a:lstStyle/>
        <a:p>
          <a:pPr rtl="0"/>
          <a:r>
            <a:rPr lang="uk-UA" b="1" dirty="0" smtClean="0"/>
            <a:t>Документи, які підтверджують право власності на майно</a:t>
          </a:r>
          <a:endParaRPr lang="ru-RU" b="1" dirty="0"/>
        </a:p>
      </dgm:t>
    </dgm:pt>
    <dgm:pt modelId="{51DAEB84-9A7B-4D59-8FF9-CB1D82473448}" type="parTrans" cxnId="{0B1FD0D4-2548-461C-9DE0-E442E5A82734}">
      <dgm:prSet/>
      <dgm:spPr/>
      <dgm:t>
        <a:bodyPr/>
        <a:lstStyle/>
        <a:p>
          <a:endParaRPr lang="ru-RU"/>
        </a:p>
      </dgm:t>
    </dgm:pt>
    <dgm:pt modelId="{663D7135-9676-4152-B767-7748E27023D5}" type="sibTrans" cxnId="{0B1FD0D4-2548-461C-9DE0-E442E5A82734}">
      <dgm:prSet/>
      <dgm:spPr/>
      <dgm:t>
        <a:bodyPr/>
        <a:lstStyle/>
        <a:p>
          <a:endParaRPr lang="ru-RU"/>
        </a:p>
      </dgm:t>
    </dgm:pt>
    <dgm:pt modelId="{441B93C2-21F0-495A-BE93-3AD6D2C81501}">
      <dgm:prSet/>
      <dgm:spPr/>
      <dgm:t>
        <a:bodyPr/>
        <a:lstStyle/>
        <a:p>
          <a:r>
            <a:rPr lang="uk-UA" dirty="0" smtClean="0"/>
            <a:t>державний акт на право приватної власності на земельну ділянку, на якій знаходиться майно, що приймається на страхування;</a:t>
          </a:r>
          <a:endParaRPr lang="ru-RU" dirty="0"/>
        </a:p>
      </dgm:t>
    </dgm:pt>
    <dgm:pt modelId="{A9B7C21C-F330-4025-A425-B9701AE0D90A}" type="parTrans" cxnId="{C4B413EB-5D44-45BC-9B3B-2FAC481B9050}">
      <dgm:prSet/>
      <dgm:spPr/>
      <dgm:t>
        <a:bodyPr/>
        <a:lstStyle/>
        <a:p>
          <a:endParaRPr lang="ru-RU"/>
        </a:p>
      </dgm:t>
    </dgm:pt>
    <dgm:pt modelId="{A4C9BF97-6D01-4676-97F7-F41639368C29}" type="sibTrans" cxnId="{C4B413EB-5D44-45BC-9B3B-2FAC481B9050}">
      <dgm:prSet/>
      <dgm:spPr/>
      <dgm:t>
        <a:bodyPr/>
        <a:lstStyle/>
        <a:p>
          <a:endParaRPr lang="ru-RU"/>
        </a:p>
      </dgm:t>
    </dgm:pt>
    <dgm:pt modelId="{AC8BCAF5-F449-451F-B9CA-AB90DAF43577}">
      <dgm:prSet/>
      <dgm:spPr/>
      <dgm:t>
        <a:bodyPr/>
        <a:lstStyle/>
        <a:p>
          <a:r>
            <a:rPr lang="uk-UA" dirty="0" smtClean="0"/>
            <a:t>членська книжка садового товариства, в яку вписано застраховану будівлю та/або земельну ділянку;</a:t>
          </a:r>
          <a:endParaRPr lang="ru-RU" dirty="0"/>
        </a:p>
      </dgm:t>
    </dgm:pt>
    <dgm:pt modelId="{A127B2C1-DE5B-4DC8-881E-A0D72D5F333C}" type="parTrans" cxnId="{1FB901DF-3DED-40C5-82A6-9CB9B6B5861A}">
      <dgm:prSet/>
      <dgm:spPr/>
      <dgm:t>
        <a:bodyPr/>
        <a:lstStyle/>
        <a:p>
          <a:endParaRPr lang="ru-RU"/>
        </a:p>
      </dgm:t>
    </dgm:pt>
    <dgm:pt modelId="{09DFCB6B-CBEC-4849-B784-CDD4A30E6702}" type="sibTrans" cxnId="{1FB901DF-3DED-40C5-82A6-9CB9B6B5861A}">
      <dgm:prSet/>
      <dgm:spPr/>
      <dgm:t>
        <a:bodyPr/>
        <a:lstStyle/>
        <a:p>
          <a:endParaRPr lang="ru-RU"/>
        </a:p>
      </dgm:t>
    </dgm:pt>
    <dgm:pt modelId="{854946BC-3FE9-4AF6-9E63-D262EE885A12}">
      <dgm:prSet/>
      <dgm:spPr/>
      <dgm:t>
        <a:bodyPr/>
        <a:lstStyle/>
        <a:p>
          <a:r>
            <a:rPr lang="uk-UA" dirty="0" smtClean="0"/>
            <a:t>довідка садового товариства про наявність на ділянці будівлі;</a:t>
          </a:r>
          <a:endParaRPr lang="ru-RU" dirty="0"/>
        </a:p>
      </dgm:t>
    </dgm:pt>
    <dgm:pt modelId="{6CE60B23-FC7A-4232-8AC7-4D0273131154}" type="parTrans" cxnId="{8DBA9E80-533D-4ECD-942F-C096C1E8F1CC}">
      <dgm:prSet/>
      <dgm:spPr/>
      <dgm:t>
        <a:bodyPr/>
        <a:lstStyle/>
        <a:p>
          <a:endParaRPr lang="ru-RU"/>
        </a:p>
      </dgm:t>
    </dgm:pt>
    <dgm:pt modelId="{77664ADE-781B-42D9-B9FC-3B3A6455F52A}" type="sibTrans" cxnId="{8DBA9E80-533D-4ECD-942F-C096C1E8F1CC}">
      <dgm:prSet/>
      <dgm:spPr/>
      <dgm:t>
        <a:bodyPr/>
        <a:lstStyle/>
        <a:p>
          <a:endParaRPr lang="ru-RU"/>
        </a:p>
      </dgm:t>
    </dgm:pt>
    <dgm:pt modelId="{6367CC63-79D2-45E2-A3B8-36363C3EA047}">
      <dgm:prSet/>
      <dgm:spPr/>
      <dgm:t>
        <a:bodyPr/>
        <a:lstStyle/>
        <a:p>
          <a:r>
            <a:rPr lang="uk-UA" dirty="0" smtClean="0"/>
            <a:t>виписка з господарської книги селищної (сільської) Ради;</a:t>
          </a:r>
          <a:endParaRPr lang="ru-RU" dirty="0"/>
        </a:p>
      </dgm:t>
    </dgm:pt>
    <dgm:pt modelId="{5925D2D6-E75F-4051-A35E-D19564ED992F}" type="parTrans" cxnId="{E7742FBB-A6E2-4E0C-BC36-30F40C7C5293}">
      <dgm:prSet/>
      <dgm:spPr/>
      <dgm:t>
        <a:bodyPr/>
        <a:lstStyle/>
        <a:p>
          <a:endParaRPr lang="ru-RU"/>
        </a:p>
      </dgm:t>
    </dgm:pt>
    <dgm:pt modelId="{F15733F1-E485-407E-92AB-42DAED63AC85}" type="sibTrans" cxnId="{E7742FBB-A6E2-4E0C-BC36-30F40C7C5293}">
      <dgm:prSet/>
      <dgm:spPr/>
      <dgm:t>
        <a:bodyPr/>
        <a:lstStyle/>
        <a:p>
          <a:endParaRPr lang="ru-RU"/>
        </a:p>
      </dgm:t>
    </dgm:pt>
    <dgm:pt modelId="{78F179D7-5F39-4F18-B1A1-F00A0A0AD068}">
      <dgm:prSet/>
      <dgm:spPr/>
      <dgm:t>
        <a:bodyPr/>
        <a:lstStyle/>
        <a:p>
          <a:r>
            <a:rPr lang="uk-UA" dirty="0" smtClean="0"/>
            <a:t>договір купівлі-продажу майна, що приймається на страхування (житловий будинок, земельна ділянка)</a:t>
          </a:r>
          <a:endParaRPr lang="ru-RU" dirty="0"/>
        </a:p>
      </dgm:t>
    </dgm:pt>
    <dgm:pt modelId="{B68EF2CC-F04D-4AB4-A929-3F5188C3ECA2}" type="parTrans" cxnId="{BF667E0C-B524-40B6-8BAC-080506C11ABF}">
      <dgm:prSet/>
      <dgm:spPr/>
      <dgm:t>
        <a:bodyPr/>
        <a:lstStyle/>
        <a:p>
          <a:endParaRPr lang="ru-RU"/>
        </a:p>
      </dgm:t>
    </dgm:pt>
    <dgm:pt modelId="{A2E39105-BCAC-4FDF-90E8-59013F86C690}" type="sibTrans" cxnId="{BF667E0C-B524-40B6-8BAC-080506C11ABF}">
      <dgm:prSet/>
      <dgm:spPr/>
      <dgm:t>
        <a:bodyPr/>
        <a:lstStyle/>
        <a:p>
          <a:endParaRPr lang="ru-RU"/>
        </a:p>
      </dgm:t>
    </dgm:pt>
    <dgm:pt modelId="{FA0A93D2-D14A-4D3E-B331-F7044B9B2185}" type="pres">
      <dgm:prSet presAssocID="{63973A3C-BBB3-4C56-A27C-B07CAFEA2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47FF7-DC63-4350-BA05-C0ACC94EBEFB}" type="pres">
      <dgm:prSet presAssocID="{1C9CED8D-5DCF-4413-A62F-4CAB4787DB24}" presName="parentLin" presStyleCnt="0"/>
      <dgm:spPr/>
    </dgm:pt>
    <dgm:pt modelId="{E382A76C-4928-4730-B009-8419A0F2EEC6}" type="pres">
      <dgm:prSet presAssocID="{1C9CED8D-5DCF-4413-A62F-4CAB4787DB2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F91FDCB-5530-4AC7-87E0-A999506536D0}" type="pres">
      <dgm:prSet presAssocID="{1C9CED8D-5DCF-4413-A62F-4CAB4787DB24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F579455-7D89-4BE3-8E38-EB29B695C523}" type="pres">
      <dgm:prSet presAssocID="{1C9CED8D-5DCF-4413-A62F-4CAB4787DB24}" presName="negativeSpace" presStyleCnt="0"/>
      <dgm:spPr/>
    </dgm:pt>
    <dgm:pt modelId="{762098C2-7A00-4C47-AA8B-5BF24BE03E13}" type="pres">
      <dgm:prSet presAssocID="{1C9CED8D-5DCF-4413-A62F-4CAB4787DB2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67E0C-B524-40B6-8BAC-080506C11ABF}" srcId="{1C9CED8D-5DCF-4413-A62F-4CAB4787DB24}" destId="{78F179D7-5F39-4F18-B1A1-F00A0A0AD068}" srcOrd="4" destOrd="0" parTransId="{B68EF2CC-F04D-4AB4-A929-3F5188C3ECA2}" sibTransId="{A2E39105-BCAC-4FDF-90E8-59013F86C690}"/>
    <dgm:cxn modelId="{C4B413EB-5D44-45BC-9B3B-2FAC481B9050}" srcId="{1C9CED8D-5DCF-4413-A62F-4CAB4787DB24}" destId="{441B93C2-21F0-495A-BE93-3AD6D2C81501}" srcOrd="0" destOrd="0" parTransId="{A9B7C21C-F330-4025-A425-B9701AE0D90A}" sibTransId="{A4C9BF97-6D01-4676-97F7-F41639368C29}"/>
    <dgm:cxn modelId="{CC7C4017-CBB8-49BA-992C-A0E39218CE8C}" type="presOf" srcId="{63973A3C-BBB3-4C56-A27C-B07CAFEA22F2}" destId="{FA0A93D2-D14A-4D3E-B331-F7044B9B2185}" srcOrd="0" destOrd="0" presId="urn:microsoft.com/office/officeart/2005/8/layout/list1"/>
    <dgm:cxn modelId="{8419D120-487C-441D-9649-FF694ED0F76A}" type="presOf" srcId="{78F179D7-5F39-4F18-B1A1-F00A0A0AD068}" destId="{762098C2-7A00-4C47-AA8B-5BF24BE03E13}" srcOrd="0" destOrd="4" presId="urn:microsoft.com/office/officeart/2005/8/layout/list1"/>
    <dgm:cxn modelId="{0B1FD0D4-2548-461C-9DE0-E442E5A82734}" srcId="{63973A3C-BBB3-4C56-A27C-B07CAFEA22F2}" destId="{1C9CED8D-5DCF-4413-A62F-4CAB4787DB24}" srcOrd="0" destOrd="0" parTransId="{51DAEB84-9A7B-4D59-8FF9-CB1D82473448}" sibTransId="{663D7135-9676-4152-B767-7748E27023D5}"/>
    <dgm:cxn modelId="{677DBDFD-2072-40DB-B548-9450132FE161}" type="presOf" srcId="{441B93C2-21F0-495A-BE93-3AD6D2C81501}" destId="{762098C2-7A00-4C47-AA8B-5BF24BE03E13}" srcOrd="0" destOrd="0" presId="urn:microsoft.com/office/officeart/2005/8/layout/list1"/>
    <dgm:cxn modelId="{8DBA9E80-533D-4ECD-942F-C096C1E8F1CC}" srcId="{1C9CED8D-5DCF-4413-A62F-4CAB4787DB24}" destId="{854946BC-3FE9-4AF6-9E63-D262EE885A12}" srcOrd="2" destOrd="0" parTransId="{6CE60B23-FC7A-4232-8AC7-4D0273131154}" sibTransId="{77664ADE-781B-42D9-B9FC-3B3A6455F52A}"/>
    <dgm:cxn modelId="{2BA5156D-E127-4E89-9DC8-1567044C4E9E}" type="presOf" srcId="{1C9CED8D-5DCF-4413-A62F-4CAB4787DB24}" destId="{E382A76C-4928-4730-B009-8419A0F2EEC6}" srcOrd="0" destOrd="0" presId="urn:microsoft.com/office/officeart/2005/8/layout/list1"/>
    <dgm:cxn modelId="{33408A25-1452-48F6-8A23-102D1FABDB5F}" type="presOf" srcId="{AC8BCAF5-F449-451F-B9CA-AB90DAF43577}" destId="{762098C2-7A00-4C47-AA8B-5BF24BE03E13}" srcOrd="0" destOrd="1" presId="urn:microsoft.com/office/officeart/2005/8/layout/list1"/>
    <dgm:cxn modelId="{1FB901DF-3DED-40C5-82A6-9CB9B6B5861A}" srcId="{1C9CED8D-5DCF-4413-A62F-4CAB4787DB24}" destId="{AC8BCAF5-F449-451F-B9CA-AB90DAF43577}" srcOrd="1" destOrd="0" parTransId="{A127B2C1-DE5B-4DC8-881E-A0D72D5F333C}" sibTransId="{09DFCB6B-CBEC-4849-B784-CDD4A30E6702}"/>
    <dgm:cxn modelId="{5AA8CCC7-28D3-4874-9D42-12689FC560AB}" type="presOf" srcId="{854946BC-3FE9-4AF6-9E63-D262EE885A12}" destId="{762098C2-7A00-4C47-AA8B-5BF24BE03E13}" srcOrd="0" destOrd="2" presId="urn:microsoft.com/office/officeart/2005/8/layout/list1"/>
    <dgm:cxn modelId="{E7742FBB-A6E2-4E0C-BC36-30F40C7C5293}" srcId="{1C9CED8D-5DCF-4413-A62F-4CAB4787DB24}" destId="{6367CC63-79D2-45E2-A3B8-36363C3EA047}" srcOrd="3" destOrd="0" parTransId="{5925D2D6-E75F-4051-A35E-D19564ED992F}" sibTransId="{F15733F1-E485-407E-92AB-42DAED63AC85}"/>
    <dgm:cxn modelId="{9BA2FE09-2014-4366-8CAC-06771C3D2F65}" type="presOf" srcId="{1C9CED8D-5DCF-4413-A62F-4CAB4787DB24}" destId="{4F91FDCB-5530-4AC7-87E0-A999506536D0}" srcOrd="1" destOrd="0" presId="urn:microsoft.com/office/officeart/2005/8/layout/list1"/>
    <dgm:cxn modelId="{EF08DE4C-7307-4C99-B82A-56F1F0675B2F}" type="presOf" srcId="{6367CC63-79D2-45E2-A3B8-36363C3EA047}" destId="{762098C2-7A00-4C47-AA8B-5BF24BE03E13}" srcOrd="0" destOrd="3" presId="urn:microsoft.com/office/officeart/2005/8/layout/list1"/>
    <dgm:cxn modelId="{CFC31F49-EF35-4D96-9F94-A96DAD9A5E03}" type="presParOf" srcId="{FA0A93D2-D14A-4D3E-B331-F7044B9B2185}" destId="{E2A47FF7-DC63-4350-BA05-C0ACC94EBEFB}" srcOrd="0" destOrd="0" presId="urn:microsoft.com/office/officeart/2005/8/layout/list1"/>
    <dgm:cxn modelId="{A637BEBF-65F5-4E9D-B5CD-F95A46AB466F}" type="presParOf" srcId="{E2A47FF7-DC63-4350-BA05-C0ACC94EBEFB}" destId="{E382A76C-4928-4730-B009-8419A0F2EEC6}" srcOrd="0" destOrd="0" presId="urn:microsoft.com/office/officeart/2005/8/layout/list1"/>
    <dgm:cxn modelId="{809C59AC-35FC-476F-91FD-03612B178039}" type="presParOf" srcId="{E2A47FF7-DC63-4350-BA05-C0ACC94EBEFB}" destId="{4F91FDCB-5530-4AC7-87E0-A999506536D0}" srcOrd="1" destOrd="0" presId="urn:microsoft.com/office/officeart/2005/8/layout/list1"/>
    <dgm:cxn modelId="{397E7BD3-8FEB-4D90-9ABC-E50E3F46EAAE}" type="presParOf" srcId="{FA0A93D2-D14A-4D3E-B331-F7044B9B2185}" destId="{BF579455-7D89-4BE3-8E38-EB29B695C523}" srcOrd="1" destOrd="0" presId="urn:microsoft.com/office/officeart/2005/8/layout/list1"/>
    <dgm:cxn modelId="{ECDE9702-AE89-40E6-A9B2-30699D4D554F}" type="presParOf" srcId="{FA0A93D2-D14A-4D3E-B331-F7044B9B2185}" destId="{762098C2-7A00-4C47-AA8B-5BF24BE03E13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B39EB0-7461-46D0-9812-400D8F07BED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10B56FE-7533-425B-A421-CAFABF9DBF9B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Страхування майна</a:t>
          </a:r>
          <a:endParaRPr lang="ru-RU" b="1" dirty="0">
            <a:solidFill>
              <a:srgbClr val="0070C0"/>
            </a:solidFill>
          </a:endParaRPr>
        </a:p>
      </dgm:t>
    </dgm:pt>
    <dgm:pt modelId="{293EEFFB-6A04-487C-8D1E-10CFAA0C2192}" type="parTrans" cxnId="{13D42DE3-44DC-4770-98CD-C28FCEDA1CBB}">
      <dgm:prSet/>
      <dgm:spPr/>
      <dgm:t>
        <a:bodyPr/>
        <a:lstStyle/>
        <a:p>
          <a:endParaRPr lang="ru-RU"/>
        </a:p>
      </dgm:t>
    </dgm:pt>
    <dgm:pt modelId="{FE36B611-80FE-40B3-B933-B0158C536B55}" type="sibTrans" cxnId="{13D42DE3-44DC-4770-98CD-C28FCEDA1CBB}">
      <dgm:prSet/>
      <dgm:spPr/>
      <dgm:t>
        <a:bodyPr/>
        <a:lstStyle/>
        <a:p>
          <a:endParaRPr lang="ru-RU"/>
        </a:p>
      </dgm:t>
    </dgm:pt>
    <dgm:pt modelId="{7191016B-FB2D-4E2E-BAE6-D248D1724AD3}">
      <dgm:prSet phldrT="[Текст]"/>
      <dgm:spPr/>
      <dgm:t>
        <a:bodyPr/>
        <a:lstStyle/>
        <a:p>
          <a:r>
            <a:rPr lang="uk-UA" dirty="0" smtClean="0"/>
            <a:t>Садовий, дачний будинок </a:t>
          </a:r>
          <a:endParaRPr lang="ru-RU" dirty="0"/>
        </a:p>
      </dgm:t>
    </dgm:pt>
    <dgm:pt modelId="{1FB9FC3B-7C5C-4AD6-9C68-A01C5E136937}" type="parTrans" cxnId="{C213745A-240D-45CB-A88A-0E0984CD900F}">
      <dgm:prSet/>
      <dgm:spPr/>
      <dgm:t>
        <a:bodyPr/>
        <a:lstStyle/>
        <a:p>
          <a:endParaRPr lang="ru-RU"/>
        </a:p>
      </dgm:t>
    </dgm:pt>
    <dgm:pt modelId="{85AE634B-DE74-4CE1-A21F-F31B0C18A459}" type="sibTrans" cxnId="{C213745A-240D-45CB-A88A-0E0984CD900F}">
      <dgm:prSet/>
      <dgm:spPr/>
      <dgm:t>
        <a:bodyPr/>
        <a:lstStyle/>
        <a:p>
          <a:endParaRPr lang="ru-RU"/>
        </a:p>
      </dgm:t>
    </dgm:pt>
    <dgm:pt modelId="{89D52DC1-5A0D-4A71-BE87-ADD071896191}">
      <dgm:prSet phldrT="[Текст]"/>
      <dgm:spPr/>
      <dgm:t>
        <a:bodyPr/>
        <a:lstStyle/>
        <a:p>
          <a:r>
            <a:rPr lang="uk-UA" dirty="0" smtClean="0"/>
            <a:t>10 000,00 грн.</a:t>
          </a:r>
          <a:endParaRPr lang="ru-RU" dirty="0"/>
        </a:p>
      </dgm:t>
    </dgm:pt>
    <dgm:pt modelId="{AB057C7A-4DF3-4F56-B43C-71250F16D337}" type="parTrans" cxnId="{C2E501B2-6ECD-4B42-B1A0-AADC79FF43C7}">
      <dgm:prSet/>
      <dgm:spPr/>
      <dgm:t>
        <a:bodyPr/>
        <a:lstStyle/>
        <a:p>
          <a:endParaRPr lang="ru-RU"/>
        </a:p>
      </dgm:t>
    </dgm:pt>
    <dgm:pt modelId="{C22E1D0D-F830-4BFC-9DE2-C6907C70FF94}" type="sibTrans" cxnId="{C2E501B2-6ECD-4B42-B1A0-AADC79FF43C7}">
      <dgm:prSet/>
      <dgm:spPr/>
      <dgm:t>
        <a:bodyPr/>
        <a:lstStyle/>
        <a:p>
          <a:endParaRPr lang="ru-RU"/>
        </a:p>
      </dgm:t>
    </dgm:pt>
    <dgm:pt modelId="{319D8CC5-54FA-486B-B552-8645E270DE0D}">
      <dgm:prSet phldrT="[Текст]"/>
      <dgm:spPr/>
      <dgm:t>
        <a:bodyPr/>
        <a:lstStyle/>
        <a:p>
          <a:r>
            <a:rPr lang="uk-UA" dirty="0" smtClean="0"/>
            <a:t>Господарчі будівлі та  споруди </a:t>
          </a:r>
          <a:endParaRPr lang="ru-RU" dirty="0"/>
        </a:p>
      </dgm:t>
    </dgm:pt>
    <dgm:pt modelId="{E7FF0E8A-1E9F-4426-AD17-3143140B0C08}" type="parTrans" cxnId="{F44BDBCE-64CD-4E0F-81AE-14DDCB7F9F21}">
      <dgm:prSet/>
      <dgm:spPr/>
      <dgm:t>
        <a:bodyPr/>
        <a:lstStyle/>
        <a:p>
          <a:endParaRPr lang="ru-RU"/>
        </a:p>
      </dgm:t>
    </dgm:pt>
    <dgm:pt modelId="{8EA65C54-CE73-4C83-A3A5-FDB57B3C8703}" type="sibTrans" cxnId="{F44BDBCE-64CD-4E0F-81AE-14DDCB7F9F21}">
      <dgm:prSet/>
      <dgm:spPr/>
      <dgm:t>
        <a:bodyPr/>
        <a:lstStyle/>
        <a:p>
          <a:endParaRPr lang="ru-RU"/>
        </a:p>
      </dgm:t>
    </dgm:pt>
    <dgm:pt modelId="{75F8741A-6F2C-48D1-A348-CB2C65565A59}">
      <dgm:prSet phldrT="[Текст]"/>
      <dgm:spPr/>
      <dgm:t>
        <a:bodyPr/>
        <a:lstStyle/>
        <a:p>
          <a:r>
            <a:rPr lang="uk-UA" dirty="0" smtClean="0"/>
            <a:t>1 000,00 грн.</a:t>
          </a:r>
          <a:endParaRPr lang="ru-RU" dirty="0"/>
        </a:p>
      </dgm:t>
    </dgm:pt>
    <dgm:pt modelId="{63C11007-E1AD-4DAE-856C-7ED59148A7B3}" type="parTrans" cxnId="{32E7BBF3-D84F-4332-A3CB-BBD5039A0A56}">
      <dgm:prSet/>
      <dgm:spPr/>
      <dgm:t>
        <a:bodyPr/>
        <a:lstStyle/>
        <a:p>
          <a:endParaRPr lang="ru-RU"/>
        </a:p>
      </dgm:t>
    </dgm:pt>
    <dgm:pt modelId="{74A4D5DF-0A77-4DFE-9AB6-ADF344096001}" type="sibTrans" cxnId="{32E7BBF3-D84F-4332-A3CB-BBD5039A0A56}">
      <dgm:prSet/>
      <dgm:spPr/>
      <dgm:t>
        <a:bodyPr/>
        <a:lstStyle/>
        <a:p>
          <a:endParaRPr lang="ru-RU"/>
        </a:p>
      </dgm:t>
    </dgm:pt>
    <dgm:pt modelId="{954DADBF-964E-48BA-A11B-F6E60654361C}">
      <dgm:prSet/>
      <dgm:spPr/>
      <dgm:t>
        <a:bodyPr/>
        <a:lstStyle/>
        <a:p>
          <a:r>
            <a:rPr lang="uk-UA" dirty="0" smtClean="0"/>
            <a:t>Рухоме майно (включаючи майно, яке знаходиться як в будинку так і в господарських будівлях)</a:t>
          </a:r>
          <a:endParaRPr lang="ru-RU" dirty="0"/>
        </a:p>
      </dgm:t>
    </dgm:pt>
    <dgm:pt modelId="{024A7418-436E-4281-A2A0-DCE82FCFC9CF}" type="parTrans" cxnId="{B95FBAE0-C99F-4123-B7BD-FC0A3372BA8D}">
      <dgm:prSet/>
      <dgm:spPr/>
      <dgm:t>
        <a:bodyPr/>
        <a:lstStyle/>
        <a:p>
          <a:endParaRPr lang="ru-RU"/>
        </a:p>
      </dgm:t>
    </dgm:pt>
    <dgm:pt modelId="{F8C8F87B-EA2C-434D-84F0-DF8DA9B29057}" type="sibTrans" cxnId="{B95FBAE0-C99F-4123-B7BD-FC0A3372BA8D}">
      <dgm:prSet/>
      <dgm:spPr/>
      <dgm:t>
        <a:bodyPr/>
        <a:lstStyle/>
        <a:p>
          <a:endParaRPr lang="ru-RU"/>
        </a:p>
      </dgm:t>
    </dgm:pt>
    <dgm:pt modelId="{2CBDBB1C-B792-401C-A96D-9A70156BD067}">
      <dgm:prSet/>
      <dgm:spPr/>
      <dgm:t>
        <a:bodyPr/>
        <a:lstStyle/>
        <a:p>
          <a:r>
            <a:rPr lang="uk-UA" dirty="0" smtClean="0"/>
            <a:t>3 000,00 грн.</a:t>
          </a:r>
          <a:endParaRPr lang="ru-RU" dirty="0"/>
        </a:p>
      </dgm:t>
    </dgm:pt>
    <dgm:pt modelId="{7E4EC355-66B1-4D70-B303-7E8D0CDC7FA7}" type="parTrans" cxnId="{B6DDF861-CA9B-459E-A3B8-FEAB2065C07D}">
      <dgm:prSet/>
      <dgm:spPr/>
      <dgm:t>
        <a:bodyPr/>
        <a:lstStyle/>
        <a:p>
          <a:endParaRPr lang="ru-RU"/>
        </a:p>
      </dgm:t>
    </dgm:pt>
    <dgm:pt modelId="{A49F0273-8BBF-4DCD-8E6B-CCDC72F5027F}" type="sibTrans" cxnId="{B6DDF861-CA9B-459E-A3B8-FEAB2065C07D}">
      <dgm:prSet/>
      <dgm:spPr/>
      <dgm:t>
        <a:bodyPr/>
        <a:lstStyle/>
        <a:p>
          <a:endParaRPr lang="ru-RU"/>
        </a:p>
      </dgm:t>
    </dgm:pt>
    <dgm:pt modelId="{66BBA663-63CE-4D50-9EF8-4F3DFB10AA77}" type="pres">
      <dgm:prSet presAssocID="{90B39EB0-7461-46D0-9812-400D8F07BE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BE47D3-52BD-4E60-BCBA-CD9A2F67E1F9}" type="pres">
      <dgm:prSet presAssocID="{C10B56FE-7533-425B-A421-CAFABF9DBF9B}" presName="hierRoot1" presStyleCnt="0">
        <dgm:presLayoutVars>
          <dgm:hierBranch val="init"/>
        </dgm:presLayoutVars>
      </dgm:prSet>
      <dgm:spPr/>
    </dgm:pt>
    <dgm:pt modelId="{6EC1B1A3-289E-432F-B968-F8BC556868A3}" type="pres">
      <dgm:prSet presAssocID="{C10B56FE-7533-425B-A421-CAFABF9DBF9B}" presName="rootComposite1" presStyleCnt="0"/>
      <dgm:spPr/>
    </dgm:pt>
    <dgm:pt modelId="{4B47DDF7-0E02-4C82-9EDA-BEC3AADF49FF}" type="pres">
      <dgm:prSet presAssocID="{C10B56FE-7533-425B-A421-CAFABF9DBF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247A1-C7F2-413C-B084-FDCAE307EEC9}" type="pres">
      <dgm:prSet presAssocID="{C10B56FE-7533-425B-A421-CAFABF9DBF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8AD55FA-35C0-4542-B4B7-FE0D7A1A2C32}" type="pres">
      <dgm:prSet presAssocID="{C10B56FE-7533-425B-A421-CAFABF9DBF9B}" presName="hierChild2" presStyleCnt="0"/>
      <dgm:spPr/>
    </dgm:pt>
    <dgm:pt modelId="{036286C5-F5EE-48A3-A374-859F923F7602}" type="pres">
      <dgm:prSet presAssocID="{1FB9FC3B-7C5C-4AD6-9C68-A01C5E13693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AFFD36B4-FBBB-4537-AC42-56394DAB186D}" type="pres">
      <dgm:prSet presAssocID="{7191016B-FB2D-4E2E-BAE6-D248D1724AD3}" presName="hierRoot2" presStyleCnt="0">
        <dgm:presLayoutVars>
          <dgm:hierBranch val="init"/>
        </dgm:presLayoutVars>
      </dgm:prSet>
      <dgm:spPr/>
    </dgm:pt>
    <dgm:pt modelId="{3A90F407-7C66-4FE7-BDC8-66CC0B30CAFA}" type="pres">
      <dgm:prSet presAssocID="{7191016B-FB2D-4E2E-BAE6-D248D1724AD3}" presName="rootComposite" presStyleCnt="0"/>
      <dgm:spPr/>
    </dgm:pt>
    <dgm:pt modelId="{55649085-A1EC-4FC8-86E7-BE9973B39D69}" type="pres">
      <dgm:prSet presAssocID="{7191016B-FB2D-4E2E-BAE6-D248D1724A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E35C1-56B0-427E-AD06-6A87DBA020A5}" type="pres">
      <dgm:prSet presAssocID="{7191016B-FB2D-4E2E-BAE6-D248D1724AD3}" presName="rootConnector" presStyleLbl="node2" presStyleIdx="0" presStyleCnt="3"/>
      <dgm:spPr/>
      <dgm:t>
        <a:bodyPr/>
        <a:lstStyle/>
        <a:p>
          <a:endParaRPr lang="ru-RU"/>
        </a:p>
      </dgm:t>
    </dgm:pt>
    <dgm:pt modelId="{8B65A522-DA70-4599-A24C-FD4F593B87B0}" type="pres">
      <dgm:prSet presAssocID="{7191016B-FB2D-4E2E-BAE6-D248D1724AD3}" presName="hierChild4" presStyleCnt="0"/>
      <dgm:spPr/>
    </dgm:pt>
    <dgm:pt modelId="{41409483-E1B0-4E47-93EA-AAA08A1F93F6}" type="pres">
      <dgm:prSet presAssocID="{AB057C7A-4DF3-4F56-B43C-71250F16D337}" presName="Name64" presStyleLbl="parChTrans1D3" presStyleIdx="0" presStyleCnt="3"/>
      <dgm:spPr/>
      <dgm:t>
        <a:bodyPr/>
        <a:lstStyle/>
        <a:p>
          <a:endParaRPr lang="ru-RU"/>
        </a:p>
      </dgm:t>
    </dgm:pt>
    <dgm:pt modelId="{1DD8080D-123C-49C5-A024-9F0BAE4BB323}" type="pres">
      <dgm:prSet presAssocID="{89D52DC1-5A0D-4A71-BE87-ADD071896191}" presName="hierRoot2" presStyleCnt="0">
        <dgm:presLayoutVars>
          <dgm:hierBranch val="init"/>
        </dgm:presLayoutVars>
      </dgm:prSet>
      <dgm:spPr/>
    </dgm:pt>
    <dgm:pt modelId="{9728B506-8068-4656-988A-969F6BBC67E0}" type="pres">
      <dgm:prSet presAssocID="{89D52DC1-5A0D-4A71-BE87-ADD071896191}" presName="rootComposite" presStyleCnt="0"/>
      <dgm:spPr/>
    </dgm:pt>
    <dgm:pt modelId="{DD6A1D8B-E3CE-4577-BBD3-ABF8720ACD2A}" type="pres">
      <dgm:prSet presAssocID="{89D52DC1-5A0D-4A71-BE87-ADD07189619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12218-068E-4774-A6AA-D94EC6489B52}" type="pres">
      <dgm:prSet presAssocID="{89D52DC1-5A0D-4A71-BE87-ADD071896191}" presName="rootConnector" presStyleLbl="node3" presStyleIdx="0" presStyleCnt="3"/>
      <dgm:spPr/>
      <dgm:t>
        <a:bodyPr/>
        <a:lstStyle/>
        <a:p>
          <a:endParaRPr lang="ru-RU"/>
        </a:p>
      </dgm:t>
    </dgm:pt>
    <dgm:pt modelId="{8BD73D86-E94B-498A-8D12-011E3D222DC2}" type="pres">
      <dgm:prSet presAssocID="{89D52DC1-5A0D-4A71-BE87-ADD071896191}" presName="hierChild4" presStyleCnt="0"/>
      <dgm:spPr/>
    </dgm:pt>
    <dgm:pt modelId="{42E9E1B4-553D-44C6-8E0C-7AB236A52089}" type="pres">
      <dgm:prSet presAssocID="{89D52DC1-5A0D-4A71-BE87-ADD071896191}" presName="hierChild5" presStyleCnt="0"/>
      <dgm:spPr/>
    </dgm:pt>
    <dgm:pt modelId="{85940445-9C0D-4BA4-9F88-43311DEEB9A3}" type="pres">
      <dgm:prSet presAssocID="{7191016B-FB2D-4E2E-BAE6-D248D1724AD3}" presName="hierChild5" presStyleCnt="0"/>
      <dgm:spPr/>
    </dgm:pt>
    <dgm:pt modelId="{868B6BA0-F1BE-43AB-AB7E-D98737F6204F}" type="pres">
      <dgm:prSet presAssocID="{E7FF0E8A-1E9F-4426-AD17-3143140B0C0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AABE866D-1AE2-490C-9906-DE467EB7A8C4}" type="pres">
      <dgm:prSet presAssocID="{319D8CC5-54FA-486B-B552-8645E270DE0D}" presName="hierRoot2" presStyleCnt="0">
        <dgm:presLayoutVars>
          <dgm:hierBranch val="init"/>
        </dgm:presLayoutVars>
      </dgm:prSet>
      <dgm:spPr/>
    </dgm:pt>
    <dgm:pt modelId="{07F4A83D-D4B6-40BC-B365-1C711A2F1816}" type="pres">
      <dgm:prSet presAssocID="{319D8CC5-54FA-486B-B552-8645E270DE0D}" presName="rootComposite" presStyleCnt="0"/>
      <dgm:spPr/>
    </dgm:pt>
    <dgm:pt modelId="{88624FFE-CE13-4E19-8963-77285728DF44}" type="pres">
      <dgm:prSet presAssocID="{319D8CC5-54FA-486B-B552-8645E270DE0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E0637-18A4-4CBC-8918-8EE97C3B3DAF}" type="pres">
      <dgm:prSet presAssocID="{319D8CC5-54FA-486B-B552-8645E270DE0D}" presName="rootConnector" presStyleLbl="node2" presStyleIdx="1" presStyleCnt="3"/>
      <dgm:spPr/>
      <dgm:t>
        <a:bodyPr/>
        <a:lstStyle/>
        <a:p>
          <a:endParaRPr lang="ru-RU"/>
        </a:p>
      </dgm:t>
    </dgm:pt>
    <dgm:pt modelId="{FC888D3D-D064-4015-BD73-654B32EEA2B1}" type="pres">
      <dgm:prSet presAssocID="{319D8CC5-54FA-486B-B552-8645E270DE0D}" presName="hierChild4" presStyleCnt="0"/>
      <dgm:spPr/>
    </dgm:pt>
    <dgm:pt modelId="{783A6FE2-AD86-40E0-8890-84C0388559FE}" type="pres">
      <dgm:prSet presAssocID="{63C11007-E1AD-4DAE-856C-7ED59148A7B3}" presName="Name64" presStyleLbl="parChTrans1D3" presStyleIdx="1" presStyleCnt="3"/>
      <dgm:spPr/>
      <dgm:t>
        <a:bodyPr/>
        <a:lstStyle/>
        <a:p>
          <a:endParaRPr lang="ru-RU"/>
        </a:p>
      </dgm:t>
    </dgm:pt>
    <dgm:pt modelId="{81705C9F-161F-469D-AAD3-2F60345CE4D5}" type="pres">
      <dgm:prSet presAssocID="{75F8741A-6F2C-48D1-A348-CB2C65565A59}" presName="hierRoot2" presStyleCnt="0">
        <dgm:presLayoutVars>
          <dgm:hierBranch val="init"/>
        </dgm:presLayoutVars>
      </dgm:prSet>
      <dgm:spPr/>
    </dgm:pt>
    <dgm:pt modelId="{2E914229-AA1A-4881-BA91-AB9EC3B5375C}" type="pres">
      <dgm:prSet presAssocID="{75F8741A-6F2C-48D1-A348-CB2C65565A59}" presName="rootComposite" presStyleCnt="0"/>
      <dgm:spPr/>
    </dgm:pt>
    <dgm:pt modelId="{860255AD-AABF-41A9-9269-232A53E858AE}" type="pres">
      <dgm:prSet presAssocID="{75F8741A-6F2C-48D1-A348-CB2C65565A5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EFD018-0510-4057-991F-68D304A6C2A6}" type="pres">
      <dgm:prSet presAssocID="{75F8741A-6F2C-48D1-A348-CB2C65565A59}" presName="rootConnector" presStyleLbl="node3" presStyleIdx="1" presStyleCnt="3"/>
      <dgm:spPr/>
      <dgm:t>
        <a:bodyPr/>
        <a:lstStyle/>
        <a:p>
          <a:endParaRPr lang="ru-RU"/>
        </a:p>
      </dgm:t>
    </dgm:pt>
    <dgm:pt modelId="{48BBE9FF-70E3-4D51-B185-70EBCB7FEC2D}" type="pres">
      <dgm:prSet presAssocID="{75F8741A-6F2C-48D1-A348-CB2C65565A59}" presName="hierChild4" presStyleCnt="0"/>
      <dgm:spPr/>
    </dgm:pt>
    <dgm:pt modelId="{34A1A23F-492E-4B6C-B600-756E64485E00}" type="pres">
      <dgm:prSet presAssocID="{75F8741A-6F2C-48D1-A348-CB2C65565A59}" presName="hierChild5" presStyleCnt="0"/>
      <dgm:spPr/>
    </dgm:pt>
    <dgm:pt modelId="{04125754-9235-47B4-BE6E-840175D880D9}" type="pres">
      <dgm:prSet presAssocID="{319D8CC5-54FA-486B-B552-8645E270DE0D}" presName="hierChild5" presStyleCnt="0"/>
      <dgm:spPr/>
    </dgm:pt>
    <dgm:pt modelId="{66CF98EF-93D6-49EF-8470-EFFD8D53127D}" type="pres">
      <dgm:prSet presAssocID="{024A7418-436E-4281-A2A0-DCE82FCFC9C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07E35F98-7FC6-4D24-B026-5D2735C17E65}" type="pres">
      <dgm:prSet presAssocID="{954DADBF-964E-48BA-A11B-F6E60654361C}" presName="hierRoot2" presStyleCnt="0">
        <dgm:presLayoutVars>
          <dgm:hierBranch val="init"/>
        </dgm:presLayoutVars>
      </dgm:prSet>
      <dgm:spPr/>
    </dgm:pt>
    <dgm:pt modelId="{91F30DB5-9C28-425E-AE31-FBCF42204B5A}" type="pres">
      <dgm:prSet presAssocID="{954DADBF-964E-48BA-A11B-F6E60654361C}" presName="rootComposite" presStyleCnt="0"/>
      <dgm:spPr/>
    </dgm:pt>
    <dgm:pt modelId="{59AA8B79-32CC-4C19-9A3C-102359B1DF6F}" type="pres">
      <dgm:prSet presAssocID="{954DADBF-964E-48BA-A11B-F6E60654361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FE471-D507-4316-9EE6-1CA2354FC6AC}" type="pres">
      <dgm:prSet presAssocID="{954DADBF-964E-48BA-A11B-F6E60654361C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42C0B3-E38F-496D-ADFA-2C266167BF0B}" type="pres">
      <dgm:prSet presAssocID="{954DADBF-964E-48BA-A11B-F6E60654361C}" presName="hierChild4" presStyleCnt="0"/>
      <dgm:spPr/>
    </dgm:pt>
    <dgm:pt modelId="{EE432F77-31D7-4D7E-8AB6-BB8530A682E9}" type="pres">
      <dgm:prSet presAssocID="{7E4EC355-66B1-4D70-B303-7E8D0CDC7FA7}" presName="Name64" presStyleLbl="parChTrans1D3" presStyleIdx="2" presStyleCnt="3"/>
      <dgm:spPr/>
      <dgm:t>
        <a:bodyPr/>
        <a:lstStyle/>
        <a:p>
          <a:endParaRPr lang="ru-RU"/>
        </a:p>
      </dgm:t>
    </dgm:pt>
    <dgm:pt modelId="{D9EB484C-1773-456C-80F9-1E15C746AA8B}" type="pres">
      <dgm:prSet presAssocID="{2CBDBB1C-B792-401C-A96D-9A70156BD067}" presName="hierRoot2" presStyleCnt="0">
        <dgm:presLayoutVars>
          <dgm:hierBranch val="init"/>
        </dgm:presLayoutVars>
      </dgm:prSet>
      <dgm:spPr/>
    </dgm:pt>
    <dgm:pt modelId="{67D964B5-DCA0-44D2-8335-C925A73F37CF}" type="pres">
      <dgm:prSet presAssocID="{2CBDBB1C-B792-401C-A96D-9A70156BD067}" presName="rootComposite" presStyleCnt="0"/>
      <dgm:spPr/>
    </dgm:pt>
    <dgm:pt modelId="{FA5CD5F0-4AB7-49F6-AB21-99DE706B034B}" type="pres">
      <dgm:prSet presAssocID="{2CBDBB1C-B792-401C-A96D-9A70156BD067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CE0A9-DCBC-430E-B37C-4A9B98D4F180}" type="pres">
      <dgm:prSet presAssocID="{2CBDBB1C-B792-401C-A96D-9A70156BD067}" presName="rootConnector" presStyleLbl="node3" presStyleIdx="2" presStyleCnt="3"/>
      <dgm:spPr/>
      <dgm:t>
        <a:bodyPr/>
        <a:lstStyle/>
        <a:p>
          <a:endParaRPr lang="ru-RU"/>
        </a:p>
      </dgm:t>
    </dgm:pt>
    <dgm:pt modelId="{EF81685F-352F-4F8A-B9C5-35C9952D3039}" type="pres">
      <dgm:prSet presAssocID="{2CBDBB1C-B792-401C-A96D-9A70156BD067}" presName="hierChild4" presStyleCnt="0"/>
      <dgm:spPr/>
    </dgm:pt>
    <dgm:pt modelId="{D8FE211C-FC45-4535-8579-927B263BEF68}" type="pres">
      <dgm:prSet presAssocID="{2CBDBB1C-B792-401C-A96D-9A70156BD067}" presName="hierChild5" presStyleCnt="0"/>
      <dgm:spPr/>
    </dgm:pt>
    <dgm:pt modelId="{1E8974AB-A7E5-42AE-A867-01216FFC9716}" type="pres">
      <dgm:prSet presAssocID="{954DADBF-964E-48BA-A11B-F6E60654361C}" presName="hierChild5" presStyleCnt="0"/>
      <dgm:spPr/>
    </dgm:pt>
    <dgm:pt modelId="{9DE4B242-AD15-4D8D-9C7A-C22F9A1ACA47}" type="pres">
      <dgm:prSet presAssocID="{C10B56FE-7533-425B-A421-CAFABF9DBF9B}" presName="hierChild3" presStyleCnt="0"/>
      <dgm:spPr/>
    </dgm:pt>
  </dgm:ptLst>
  <dgm:cxnLst>
    <dgm:cxn modelId="{97F77667-371A-4B09-A88D-F646205C2241}" type="presOf" srcId="{89D52DC1-5A0D-4A71-BE87-ADD071896191}" destId="{34C12218-068E-4774-A6AA-D94EC6489B52}" srcOrd="1" destOrd="0" presId="urn:microsoft.com/office/officeart/2009/3/layout/HorizontalOrganizationChart"/>
    <dgm:cxn modelId="{8FE7E80E-5081-4ED5-9002-5320ABF9830E}" type="presOf" srcId="{7191016B-FB2D-4E2E-BAE6-D248D1724AD3}" destId="{55649085-A1EC-4FC8-86E7-BE9973B39D69}" srcOrd="0" destOrd="0" presId="urn:microsoft.com/office/officeart/2009/3/layout/HorizontalOrganizationChart"/>
    <dgm:cxn modelId="{1491440A-66BA-4DD5-811F-D175D904B99B}" type="presOf" srcId="{7E4EC355-66B1-4D70-B303-7E8D0CDC7FA7}" destId="{EE432F77-31D7-4D7E-8AB6-BB8530A682E9}" srcOrd="0" destOrd="0" presId="urn:microsoft.com/office/officeart/2009/3/layout/HorizontalOrganizationChart"/>
    <dgm:cxn modelId="{C2E501B2-6ECD-4B42-B1A0-AADC79FF43C7}" srcId="{7191016B-FB2D-4E2E-BAE6-D248D1724AD3}" destId="{89D52DC1-5A0D-4A71-BE87-ADD071896191}" srcOrd="0" destOrd="0" parTransId="{AB057C7A-4DF3-4F56-B43C-71250F16D337}" sibTransId="{C22E1D0D-F830-4BFC-9DE2-C6907C70FF94}"/>
    <dgm:cxn modelId="{B0F2C03F-B106-4ED0-95EF-3B7A1CFFB39E}" type="presOf" srcId="{2CBDBB1C-B792-401C-A96D-9A70156BD067}" destId="{048CE0A9-DCBC-430E-B37C-4A9B98D4F180}" srcOrd="1" destOrd="0" presId="urn:microsoft.com/office/officeart/2009/3/layout/HorizontalOrganizationChart"/>
    <dgm:cxn modelId="{D7390F3E-A79A-47DA-9A05-0615BF58C48C}" type="presOf" srcId="{319D8CC5-54FA-486B-B552-8645E270DE0D}" destId="{4B8E0637-18A4-4CBC-8918-8EE97C3B3DAF}" srcOrd="1" destOrd="0" presId="urn:microsoft.com/office/officeart/2009/3/layout/HorizontalOrganizationChart"/>
    <dgm:cxn modelId="{EFE150A1-A9CB-40C7-9C02-2CD2ECF46C0D}" type="presOf" srcId="{89D52DC1-5A0D-4A71-BE87-ADD071896191}" destId="{DD6A1D8B-E3CE-4577-BBD3-ABF8720ACD2A}" srcOrd="0" destOrd="0" presId="urn:microsoft.com/office/officeart/2009/3/layout/HorizontalOrganizationChart"/>
    <dgm:cxn modelId="{13D42DE3-44DC-4770-98CD-C28FCEDA1CBB}" srcId="{90B39EB0-7461-46D0-9812-400D8F07BED5}" destId="{C10B56FE-7533-425B-A421-CAFABF9DBF9B}" srcOrd="0" destOrd="0" parTransId="{293EEFFB-6A04-487C-8D1E-10CFAA0C2192}" sibTransId="{FE36B611-80FE-40B3-B933-B0158C536B55}"/>
    <dgm:cxn modelId="{69BDEB4D-AA1C-46CA-88E2-39BB0D9ABF1E}" type="presOf" srcId="{E7FF0E8A-1E9F-4426-AD17-3143140B0C08}" destId="{868B6BA0-F1BE-43AB-AB7E-D98737F6204F}" srcOrd="0" destOrd="0" presId="urn:microsoft.com/office/officeart/2009/3/layout/HorizontalOrganizationChart"/>
    <dgm:cxn modelId="{6B6856CC-2A0F-4FE5-86F0-A58EB7991133}" type="presOf" srcId="{AB057C7A-4DF3-4F56-B43C-71250F16D337}" destId="{41409483-E1B0-4E47-93EA-AAA08A1F93F6}" srcOrd="0" destOrd="0" presId="urn:microsoft.com/office/officeart/2009/3/layout/HorizontalOrganizationChart"/>
    <dgm:cxn modelId="{2A29B56D-A319-4B98-8332-A639062A1A20}" type="presOf" srcId="{319D8CC5-54FA-486B-B552-8645E270DE0D}" destId="{88624FFE-CE13-4E19-8963-77285728DF44}" srcOrd="0" destOrd="0" presId="urn:microsoft.com/office/officeart/2009/3/layout/HorizontalOrganizationChart"/>
    <dgm:cxn modelId="{D6087863-ACD1-4197-984F-A9120942B105}" type="presOf" srcId="{90B39EB0-7461-46D0-9812-400D8F07BED5}" destId="{66BBA663-63CE-4D50-9EF8-4F3DFB10AA77}" srcOrd="0" destOrd="0" presId="urn:microsoft.com/office/officeart/2009/3/layout/HorizontalOrganizationChart"/>
    <dgm:cxn modelId="{C13A0D2C-2EA0-4D53-94D1-CB55411DA8C1}" type="presOf" srcId="{1FB9FC3B-7C5C-4AD6-9C68-A01C5E136937}" destId="{036286C5-F5EE-48A3-A374-859F923F7602}" srcOrd="0" destOrd="0" presId="urn:microsoft.com/office/officeart/2009/3/layout/HorizontalOrganizationChart"/>
    <dgm:cxn modelId="{D2E31EAE-9C82-472B-9ECB-E0B9D28C2A45}" type="presOf" srcId="{954DADBF-964E-48BA-A11B-F6E60654361C}" destId="{59AA8B79-32CC-4C19-9A3C-102359B1DF6F}" srcOrd="0" destOrd="0" presId="urn:microsoft.com/office/officeart/2009/3/layout/HorizontalOrganizationChart"/>
    <dgm:cxn modelId="{B6B2B21A-906D-4097-A32F-6318326E3584}" type="presOf" srcId="{024A7418-436E-4281-A2A0-DCE82FCFC9CF}" destId="{66CF98EF-93D6-49EF-8470-EFFD8D53127D}" srcOrd="0" destOrd="0" presId="urn:microsoft.com/office/officeart/2009/3/layout/HorizontalOrganizationChart"/>
    <dgm:cxn modelId="{F44BDBCE-64CD-4E0F-81AE-14DDCB7F9F21}" srcId="{C10B56FE-7533-425B-A421-CAFABF9DBF9B}" destId="{319D8CC5-54FA-486B-B552-8645E270DE0D}" srcOrd="1" destOrd="0" parTransId="{E7FF0E8A-1E9F-4426-AD17-3143140B0C08}" sibTransId="{8EA65C54-CE73-4C83-A3A5-FDB57B3C8703}"/>
    <dgm:cxn modelId="{189A5CE4-7BC6-414C-B308-F956E7C07D04}" type="presOf" srcId="{954DADBF-964E-48BA-A11B-F6E60654361C}" destId="{01BFE471-D507-4316-9EE6-1CA2354FC6AC}" srcOrd="1" destOrd="0" presId="urn:microsoft.com/office/officeart/2009/3/layout/HorizontalOrganizationChart"/>
    <dgm:cxn modelId="{1816FFA6-470D-41E2-877B-4AE00A275391}" type="presOf" srcId="{C10B56FE-7533-425B-A421-CAFABF9DBF9B}" destId="{4B47DDF7-0E02-4C82-9EDA-BEC3AADF49FF}" srcOrd="0" destOrd="0" presId="urn:microsoft.com/office/officeart/2009/3/layout/HorizontalOrganizationChart"/>
    <dgm:cxn modelId="{B6DDF861-CA9B-459E-A3B8-FEAB2065C07D}" srcId="{954DADBF-964E-48BA-A11B-F6E60654361C}" destId="{2CBDBB1C-B792-401C-A96D-9A70156BD067}" srcOrd="0" destOrd="0" parTransId="{7E4EC355-66B1-4D70-B303-7E8D0CDC7FA7}" sibTransId="{A49F0273-8BBF-4DCD-8E6B-CCDC72F5027F}"/>
    <dgm:cxn modelId="{32E7BBF3-D84F-4332-A3CB-BBD5039A0A56}" srcId="{319D8CC5-54FA-486B-B552-8645E270DE0D}" destId="{75F8741A-6F2C-48D1-A348-CB2C65565A59}" srcOrd="0" destOrd="0" parTransId="{63C11007-E1AD-4DAE-856C-7ED59148A7B3}" sibTransId="{74A4D5DF-0A77-4DFE-9AB6-ADF344096001}"/>
    <dgm:cxn modelId="{E31EA745-7551-4102-AE69-4DA97C5A8A89}" type="presOf" srcId="{7191016B-FB2D-4E2E-BAE6-D248D1724AD3}" destId="{675E35C1-56B0-427E-AD06-6A87DBA020A5}" srcOrd="1" destOrd="0" presId="urn:microsoft.com/office/officeart/2009/3/layout/HorizontalOrganizationChart"/>
    <dgm:cxn modelId="{253BBFEF-913C-4085-BD2B-88B29722C70B}" type="presOf" srcId="{75F8741A-6F2C-48D1-A348-CB2C65565A59}" destId="{E7EFD018-0510-4057-991F-68D304A6C2A6}" srcOrd="1" destOrd="0" presId="urn:microsoft.com/office/officeart/2009/3/layout/HorizontalOrganizationChart"/>
    <dgm:cxn modelId="{C213745A-240D-45CB-A88A-0E0984CD900F}" srcId="{C10B56FE-7533-425B-A421-CAFABF9DBF9B}" destId="{7191016B-FB2D-4E2E-BAE6-D248D1724AD3}" srcOrd="0" destOrd="0" parTransId="{1FB9FC3B-7C5C-4AD6-9C68-A01C5E136937}" sibTransId="{85AE634B-DE74-4CE1-A21F-F31B0C18A459}"/>
    <dgm:cxn modelId="{E875FD88-D8C5-4B52-B6E4-799AEDA9A766}" type="presOf" srcId="{63C11007-E1AD-4DAE-856C-7ED59148A7B3}" destId="{783A6FE2-AD86-40E0-8890-84C0388559FE}" srcOrd="0" destOrd="0" presId="urn:microsoft.com/office/officeart/2009/3/layout/HorizontalOrganizationChart"/>
    <dgm:cxn modelId="{8B20C556-AABE-4E39-980C-7BF91115CDBB}" type="presOf" srcId="{75F8741A-6F2C-48D1-A348-CB2C65565A59}" destId="{860255AD-AABF-41A9-9269-232A53E858AE}" srcOrd="0" destOrd="0" presId="urn:microsoft.com/office/officeart/2009/3/layout/HorizontalOrganizationChart"/>
    <dgm:cxn modelId="{0BC7043A-2160-4342-B3F9-61BD74D32470}" type="presOf" srcId="{C10B56FE-7533-425B-A421-CAFABF9DBF9B}" destId="{F82247A1-C7F2-413C-B084-FDCAE307EEC9}" srcOrd="1" destOrd="0" presId="urn:microsoft.com/office/officeart/2009/3/layout/HorizontalOrganizationChart"/>
    <dgm:cxn modelId="{B682329D-F70B-4F3A-B8DA-0759971CF988}" type="presOf" srcId="{2CBDBB1C-B792-401C-A96D-9A70156BD067}" destId="{FA5CD5F0-4AB7-49F6-AB21-99DE706B034B}" srcOrd="0" destOrd="0" presId="urn:microsoft.com/office/officeart/2009/3/layout/HorizontalOrganizationChart"/>
    <dgm:cxn modelId="{B95FBAE0-C99F-4123-B7BD-FC0A3372BA8D}" srcId="{C10B56FE-7533-425B-A421-CAFABF9DBF9B}" destId="{954DADBF-964E-48BA-A11B-F6E60654361C}" srcOrd="2" destOrd="0" parTransId="{024A7418-436E-4281-A2A0-DCE82FCFC9CF}" sibTransId="{F8C8F87B-EA2C-434D-84F0-DF8DA9B29057}"/>
    <dgm:cxn modelId="{C10A057D-7417-44D0-A1D6-597732187ED7}" type="presParOf" srcId="{66BBA663-63CE-4D50-9EF8-4F3DFB10AA77}" destId="{3DBE47D3-52BD-4E60-BCBA-CD9A2F67E1F9}" srcOrd="0" destOrd="0" presId="urn:microsoft.com/office/officeart/2009/3/layout/HorizontalOrganizationChart"/>
    <dgm:cxn modelId="{05D761D2-ACDB-4067-8507-D8E243001DC1}" type="presParOf" srcId="{3DBE47D3-52BD-4E60-BCBA-CD9A2F67E1F9}" destId="{6EC1B1A3-289E-432F-B968-F8BC556868A3}" srcOrd="0" destOrd="0" presId="urn:microsoft.com/office/officeart/2009/3/layout/HorizontalOrganizationChart"/>
    <dgm:cxn modelId="{5748EADB-E6E0-43C6-95BA-D2CF34F19257}" type="presParOf" srcId="{6EC1B1A3-289E-432F-B968-F8BC556868A3}" destId="{4B47DDF7-0E02-4C82-9EDA-BEC3AADF49FF}" srcOrd="0" destOrd="0" presId="urn:microsoft.com/office/officeart/2009/3/layout/HorizontalOrganizationChart"/>
    <dgm:cxn modelId="{1E99BF83-1602-41DE-9A13-7F01C3141D55}" type="presParOf" srcId="{6EC1B1A3-289E-432F-B968-F8BC556868A3}" destId="{F82247A1-C7F2-413C-B084-FDCAE307EEC9}" srcOrd="1" destOrd="0" presId="urn:microsoft.com/office/officeart/2009/3/layout/HorizontalOrganizationChart"/>
    <dgm:cxn modelId="{514E9DBB-3EEB-4EFF-A99A-91D991AC1A6D}" type="presParOf" srcId="{3DBE47D3-52BD-4E60-BCBA-CD9A2F67E1F9}" destId="{88AD55FA-35C0-4542-B4B7-FE0D7A1A2C32}" srcOrd="1" destOrd="0" presId="urn:microsoft.com/office/officeart/2009/3/layout/HorizontalOrganizationChart"/>
    <dgm:cxn modelId="{D43F1107-F7A9-407A-9869-9E8697F9B674}" type="presParOf" srcId="{88AD55FA-35C0-4542-B4B7-FE0D7A1A2C32}" destId="{036286C5-F5EE-48A3-A374-859F923F7602}" srcOrd="0" destOrd="0" presId="urn:microsoft.com/office/officeart/2009/3/layout/HorizontalOrganizationChart"/>
    <dgm:cxn modelId="{E66F333B-9CC3-4BA4-86C7-CDFDB30A6493}" type="presParOf" srcId="{88AD55FA-35C0-4542-B4B7-FE0D7A1A2C32}" destId="{AFFD36B4-FBBB-4537-AC42-56394DAB186D}" srcOrd="1" destOrd="0" presId="urn:microsoft.com/office/officeart/2009/3/layout/HorizontalOrganizationChart"/>
    <dgm:cxn modelId="{CE6882B8-D3FC-49DC-8E88-DC330B8FBBAF}" type="presParOf" srcId="{AFFD36B4-FBBB-4537-AC42-56394DAB186D}" destId="{3A90F407-7C66-4FE7-BDC8-66CC0B30CAFA}" srcOrd="0" destOrd="0" presId="urn:microsoft.com/office/officeart/2009/3/layout/HorizontalOrganizationChart"/>
    <dgm:cxn modelId="{6DCD0B6F-AE6B-400B-BD39-0B440D47FF3F}" type="presParOf" srcId="{3A90F407-7C66-4FE7-BDC8-66CC0B30CAFA}" destId="{55649085-A1EC-4FC8-86E7-BE9973B39D69}" srcOrd="0" destOrd="0" presId="urn:microsoft.com/office/officeart/2009/3/layout/HorizontalOrganizationChart"/>
    <dgm:cxn modelId="{A748D610-00A6-4D69-B953-811ECF70D8E2}" type="presParOf" srcId="{3A90F407-7C66-4FE7-BDC8-66CC0B30CAFA}" destId="{675E35C1-56B0-427E-AD06-6A87DBA020A5}" srcOrd="1" destOrd="0" presId="urn:microsoft.com/office/officeart/2009/3/layout/HorizontalOrganizationChart"/>
    <dgm:cxn modelId="{F8ADC12D-DF43-421C-9A23-4FBEA1BA4BC1}" type="presParOf" srcId="{AFFD36B4-FBBB-4537-AC42-56394DAB186D}" destId="{8B65A522-DA70-4599-A24C-FD4F593B87B0}" srcOrd="1" destOrd="0" presId="urn:microsoft.com/office/officeart/2009/3/layout/HorizontalOrganizationChart"/>
    <dgm:cxn modelId="{8605E33E-EDF4-4E94-9417-B25547AD0C6F}" type="presParOf" srcId="{8B65A522-DA70-4599-A24C-FD4F593B87B0}" destId="{41409483-E1B0-4E47-93EA-AAA08A1F93F6}" srcOrd="0" destOrd="0" presId="urn:microsoft.com/office/officeart/2009/3/layout/HorizontalOrganizationChart"/>
    <dgm:cxn modelId="{2D5DC3D6-0524-41B1-87A4-C7ABE2B6492F}" type="presParOf" srcId="{8B65A522-DA70-4599-A24C-FD4F593B87B0}" destId="{1DD8080D-123C-49C5-A024-9F0BAE4BB323}" srcOrd="1" destOrd="0" presId="urn:microsoft.com/office/officeart/2009/3/layout/HorizontalOrganizationChart"/>
    <dgm:cxn modelId="{B71B426F-9E21-4E58-8BEC-C7FF8C73CD0F}" type="presParOf" srcId="{1DD8080D-123C-49C5-A024-9F0BAE4BB323}" destId="{9728B506-8068-4656-988A-969F6BBC67E0}" srcOrd="0" destOrd="0" presId="urn:microsoft.com/office/officeart/2009/3/layout/HorizontalOrganizationChart"/>
    <dgm:cxn modelId="{8F9060C3-A036-42CB-B7F2-C000BBBDCBEF}" type="presParOf" srcId="{9728B506-8068-4656-988A-969F6BBC67E0}" destId="{DD6A1D8B-E3CE-4577-BBD3-ABF8720ACD2A}" srcOrd="0" destOrd="0" presId="urn:microsoft.com/office/officeart/2009/3/layout/HorizontalOrganizationChart"/>
    <dgm:cxn modelId="{A6D04B75-CD93-4BEA-B91F-98D51C275B81}" type="presParOf" srcId="{9728B506-8068-4656-988A-969F6BBC67E0}" destId="{34C12218-068E-4774-A6AA-D94EC6489B52}" srcOrd="1" destOrd="0" presId="urn:microsoft.com/office/officeart/2009/3/layout/HorizontalOrganizationChart"/>
    <dgm:cxn modelId="{6F684F94-D885-4C1E-B5FB-D7A93259F76F}" type="presParOf" srcId="{1DD8080D-123C-49C5-A024-9F0BAE4BB323}" destId="{8BD73D86-E94B-498A-8D12-011E3D222DC2}" srcOrd="1" destOrd="0" presId="urn:microsoft.com/office/officeart/2009/3/layout/HorizontalOrganizationChart"/>
    <dgm:cxn modelId="{C2FE0F5D-7454-4A84-B024-25F5EAD1EEDC}" type="presParOf" srcId="{1DD8080D-123C-49C5-A024-9F0BAE4BB323}" destId="{42E9E1B4-553D-44C6-8E0C-7AB236A52089}" srcOrd="2" destOrd="0" presId="urn:microsoft.com/office/officeart/2009/3/layout/HorizontalOrganizationChart"/>
    <dgm:cxn modelId="{CCDE1598-8802-4240-8680-E20F0FE8E06D}" type="presParOf" srcId="{AFFD36B4-FBBB-4537-AC42-56394DAB186D}" destId="{85940445-9C0D-4BA4-9F88-43311DEEB9A3}" srcOrd="2" destOrd="0" presId="urn:microsoft.com/office/officeart/2009/3/layout/HorizontalOrganizationChart"/>
    <dgm:cxn modelId="{ECC9FA61-BF6D-47CC-821E-D262EB037F7A}" type="presParOf" srcId="{88AD55FA-35C0-4542-B4B7-FE0D7A1A2C32}" destId="{868B6BA0-F1BE-43AB-AB7E-D98737F6204F}" srcOrd="2" destOrd="0" presId="urn:microsoft.com/office/officeart/2009/3/layout/HorizontalOrganizationChart"/>
    <dgm:cxn modelId="{AED5286F-F32F-4609-BA83-A28CAC44D47D}" type="presParOf" srcId="{88AD55FA-35C0-4542-B4B7-FE0D7A1A2C32}" destId="{AABE866D-1AE2-490C-9906-DE467EB7A8C4}" srcOrd="3" destOrd="0" presId="urn:microsoft.com/office/officeart/2009/3/layout/HorizontalOrganizationChart"/>
    <dgm:cxn modelId="{E91D443B-5D10-4553-AB5D-79D712253937}" type="presParOf" srcId="{AABE866D-1AE2-490C-9906-DE467EB7A8C4}" destId="{07F4A83D-D4B6-40BC-B365-1C711A2F1816}" srcOrd="0" destOrd="0" presId="urn:microsoft.com/office/officeart/2009/3/layout/HorizontalOrganizationChart"/>
    <dgm:cxn modelId="{205F3758-2000-495A-AD2D-560C66C2DCFE}" type="presParOf" srcId="{07F4A83D-D4B6-40BC-B365-1C711A2F1816}" destId="{88624FFE-CE13-4E19-8963-77285728DF44}" srcOrd="0" destOrd="0" presId="urn:microsoft.com/office/officeart/2009/3/layout/HorizontalOrganizationChart"/>
    <dgm:cxn modelId="{C6E4462E-E003-4A95-8F46-C8CA2E910E14}" type="presParOf" srcId="{07F4A83D-D4B6-40BC-B365-1C711A2F1816}" destId="{4B8E0637-18A4-4CBC-8918-8EE97C3B3DAF}" srcOrd="1" destOrd="0" presId="urn:microsoft.com/office/officeart/2009/3/layout/HorizontalOrganizationChart"/>
    <dgm:cxn modelId="{C56A2B35-E732-46C0-B510-3256FE3B53E9}" type="presParOf" srcId="{AABE866D-1AE2-490C-9906-DE467EB7A8C4}" destId="{FC888D3D-D064-4015-BD73-654B32EEA2B1}" srcOrd="1" destOrd="0" presId="urn:microsoft.com/office/officeart/2009/3/layout/HorizontalOrganizationChart"/>
    <dgm:cxn modelId="{DD7CB521-47EC-4416-BD3F-A7BFD7C61D74}" type="presParOf" srcId="{FC888D3D-D064-4015-BD73-654B32EEA2B1}" destId="{783A6FE2-AD86-40E0-8890-84C0388559FE}" srcOrd="0" destOrd="0" presId="urn:microsoft.com/office/officeart/2009/3/layout/HorizontalOrganizationChart"/>
    <dgm:cxn modelId="{088A8F7B-598E-4196-9317-63840EB95465}" type="presParOf" srcId="{FC888D3D-D064-4015-BD73-654B32EEA2B1}" destId="{81705C9F-161F-469D-AAD3-2F60345CE4D5}" srcOrd="1" destOrd="0" presId="urn:microsoft.com/office/officeart/2009/3/layout/HorizontalOrganizationChart"/>
    <dgm:cxn modelId="{6985BC27-22E2-478B-8D43-8C7C378215F3}" type="presParOf" srcId="{81705C9F-161F-469D-AAD3-2F60345CE4D5}" destId="{2E914229-AA1A-4881-BA91-AB9EC3B5375C}" srcOrd="0" destOrd="0" presId="urn:microsoft.com/office/officeart/2009/3/layout/HorizontalOrganizationChart"/>
    <dgm:cxn modelId="{0C55C1CE-8F6F-4811-8ED2-8FD552F8982B}" type="presParOf" srcId="{2E914229-AA1A-4881-BA91-AB9EC3B5375C}" destId="{860255AD-AABF-41A9-9269-232A53E858AE}" srcOrd="0" destOrd="0" presId="urn:microsoft.com/office/officeart/2009/3/layout/HorizontalOrganizationChart"/>
    <dgm:cxn modelId="{3E121559-EE68-4667-ACEC-03670453391B}" type="presParOf" srcId="{2E914229-AA1A-4881-BA91-AB9EC3B5375C}" destId="{E7EFD018-0510-4057-991F-68D304A6C2A6}" srcOrd="1" destOrd="0" presId="urn:microsoft.com/office/officeart/2009/3/layout/HorizontalOrganizationChart"/>
    <dgm:cxn modelId="{A5ABDA89-0000-4725-807C-5E60EFAF0475}" type="presParOf" srcId="{81705C9F-161F-469D-AAD3-2F60345CE4D5}" destId="{48BBE9FF-70E3-4D51-B185-70EBCB7FEC2D}" srcOrd="1" destOrd="0" presId="urn:microsoft.com/office/officeart/2009/3/layout/HorizontalOrganizationChart"/>
    <dgm:cxn modelId="{D8754691-BF5D-46A5-96D9-01F34F4F9D6F}" type="presParOf" srcId="{81705C9F-161F-469D-AAD3-2F60345CE4D5}" destId="{34A1A23F-492E-4B6C-B600-756E64485E00}" srcOrd="2" destOrd="0" presId="urn:microsoft.com/office/officeart/2009/3/layout/HorizontalOrganizationChart"/>
    <dgm:cxn modelId="{EF079CCF-C5AC-4D81-A642-FF794BFDEA54}" type="presParOf" srcId="{AABE866D-1AE2-490C-9906-DE467EB7A8C4}" destId="{04125754-9235-47B4-BE6E-840175D880D9}" srcOrd="2" destOrd="0" presId="urn:microsoft.com/office/officeart/2009/3/layout/HorizontalOrganizationChart"/>
    <dgm:cxn modelId="{927D20A5-2F5A-40ED-BDA3-0CDB69E6E24C}" type="presParOf" srcId="{88AD55FA-35C0-4542-B4B7-FE0D7A1A2C32}" destId="{66CF98EF-93D6-49EF-8470-EFFD8D53127D}" srcOrd="4" destOrd="0" presId="urn:microsoft.com/office/officeart/2009/3/layout/HorizontalOrganizationChart"/>
    <dgm:cxn modelId="{2879A870-2023-44EE-8652-8C8E57DF65A7}" type="presParOf" srcId="{88AD55FA-35C0-4542-B4B7-FE0D7A1A2C32}" destId="{07E35F98-7FC6-4D24-B026-5D2735C17E65}" srcOrd="5" destOrd="0" presId="urn:microsoft.com/office/officeart/2009/3/layout/HorizontalOrganizationChart"/>
    <dgm:cxn modelId="{17BB0383-502F-4063-8B94-206C29A6F8FD}" type="presParOf" srcId="{07E35F98-7FC6-4D24-B026-5D2735C17E65}" destId="{91F30DB5-9C28-425E-AE31-FBCF42204B5A}" srcOrd="0" destOrd="0" presId="urn:microsoft.com/office/officeart/2009/3/layout/HorizontalOrganizationChart"/>
    <dgm:cxn modelId="{8C0943E2-ED87-48A4-B56C-08C0D2D20C0C}" type="presParOf" srcId="{91F30DB5-9C28-425E-AE31-FBCF42204B5A}" destId="{59AA8B79-32CC-4C19-9A3C-102359B1DF6F}" srcOrd="0" destOrd="0" presId="urn:microsoft.com/office/officeart/2009/3/layout/HorizontalOrganizationChart"/>
    <dgm:cxn modelId="{5913C406-D3A5-459C-96B6-6FFF4915E484}" type="presParOf" srcId="{91F30DB5-9C28-425E-AE31-FBCF42204B5A}" destId="{01BFE471-D507-4316-9EE6-1CA2354FC6AC}" srcOrd="1" destOrd="0" presId="urn:microsoft.com/office/officeart/2009/3/layout/HorizontalOrganizationChart"/>
    <dgm:cxn modelId="{C0C8488F-EE45-4E5B-9A34-CB60E6E299AB}" type="presParOf" srcId="{07E35F98-7FC6-4D24-B026-5D2735C17E65}" destId="{FA42C0B3-E38F-496D-ADFA-2C266167BF0B}" srcOrd="1" destOrd="0" presId="urn:microsoft.com/office/officeart/2009/3/layout/HorizontalOrganizationChart"/>
    <dgm:cxn modelId="{D7E946E3-9D9B-44F6-8CA6-B21B91FA7E8C}" type="presParOf" srcId="{FA42C0B3-E38F-496D-ADFA-2C266167BF0B}" destId="{EE432F77-31D7-4D7E-8AB6-BB8530A682E9}" srcOrd="0" destOrd="0" presId="urn:microsoft.com/office/officeart/2009/3/layout/HorizontalOrganizationChart"/>
    <dgm:cxn modelId="{F2219041-5092-4812-AED7-B434E7E60CAE}" type="presParOf" srcId="{FA42C0B3-E38F-496D-ADFA-2C266167BF0B}" destId="{D9EB484C-1773-456C-80F9-1E15C746AA8B}" srcOrd="1" destOrd="0" presId="urn:microsoft.com/office/officeart/2009/3/layout/HorizontalOrganizationChart"/>
    <dgm:cxn modelId="{CA4C7ADA-AD99-4449-AB44-19BAB970D783}" type="presParOf" srcId="{D9EB484C-1773-456C-80F9-1E15C746AA8B}" destId="{67D964B5-DCA0-44D2-8335-C925A73F37CF}" srcOrd="0" destOrd="0" presId="urn:microsoft.com/office/officeart/2009/3/layout/HorizontalOrganizationChart"/>
    <dgm:cxn modelId="{26E2F52F-CFC9-43D8-B7CC-EDB833D319C0}" type="presParOf" srcId="{67D964B5-DCA0-44D2-8335-C925A73F37CF}" destId="{FA5CD5F0-4AB7-49F6-AB21-99DE706B034B}" srcOrd="0" destOrd="0" presId="urn:microsoft.com/office/officeart/2009/3/layout/HorizontalOrganizationChart"/>
    <dgm:cxn modelId="{C11B45F3-967E-4E8A-A0ED-B0C37603C174}" type="presParOf" srcId="{67D964B5-DCA0-44D2-8335-C925A73F37CF}" destId="{048CE0A9-DCBC-430E-B37C-4A9B98D4F180}" srcOrd="1" destOrd="0" presId="urn:microsoft.com/office/officeart/2009/3/layout/HorizontalOrganizationChart"/>
    <dgm:cxn modelId="{5C93E1B2-58B4-44F9-9944-C34C57FAC74B}" type="presParOf" srcId="{D9EB484C-1773-456C-80F9-1E15C746AA8B}" destId="{EF81685F-352F-4F8A-B9C5-35C9952D3039}" srcOrd="1" destOrd="0" presId="urn:microsoft.com/office/officeart/2009/3/layout/HorizontalOrganizationChart"/>
    <dgm:cxn modelId="{C5653937-7EF7-4B76-9A99-D38C6DEB6709}" type="presParOf" srcId="{D9EB484C-1773-456C-80F9-1E15C746AA8B}" destId="{D8FE211C-FC45-4535-8579-927B263BEF68}" srcOrd="2" destOrd="0" presId="urn:microsoft.com/office/officeart/2009/3/layout/HorizontalOrganizationChart"/>
    <dgm:cxn modelId="{5887F2F0-F742-4B49-B2B4-0CF4E8448EFD}" type="presParOf" srcId="{07E35F98-7FC6-4D24-B026-5D2735C17E65}" destId="{1E8974AB-A7E5-42AE-A867-01216FFC9716}" srcOrd="2" destOrd="0" presId="urn:microsoft.com/office/officeart/2009/3/layout/HorizontalOrganizationChart"/>
    <dgm:cxn modelId="{93F28C0D-D583-41E1-9960-EA0788C52F8F}" type="presParOf" srcId="{3DBE47D3-52BD-4E60-BCBA-CD9A2F67E1F9}" destId="{9DE4B242-AD15-4D8D-9C7A-C22F9A1ACA47}" srcOrd="2" destOrd="0" presId="urn:microsoft.com/office/officeart/2009/3/layout/HorizontalOrganizationChar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39EB0-7461-46D0-9812-400D8F07BED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10B56FE-7533-425B-A421-CAFABF9DBF9B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077F18"/>
              </a:solidFill>
            </a:rPr>
            <a:t>Страхування від НВ</a:t>
          </a:r>
          <a:endParaRPr lang="ru-RU" sz="1800" dirty="0">
            <a:solidFill>
              <a:srgbClr val="077F18"/>
            </a:solidFill>
          </a:endParaRPr>
        </a:p>
      </dgm:t>
    </dgm:pt>
    <dgm:pt modelId="{293EEFFB-6A04-487C-8D1E-10CFAA0C2192}" type="parTrans" cxnId="{13D42DE3-44DC-4770-98CD-C28FCEDA1CBB}">
      <dgm:prSet/>
      <dgm:spPr/>
      <dgm:t>
        <a:bodyPr/>
        <a:lstStyle/>
        <a:p>
          <a:endParaRPr lang="ru-RU" sz="1800"/>
        </a:p>
      </dgm:t>
    </dgm:pt>
    <dgm:pt modelId="{FE36B611-80FE-40B3-B933-B0158C536B55}" type="sibTrans" cxnId="{13D42DE3-44DC-4770-98CD-C28FCEDA1CBB}">
      <dgm:prSet/>
      <dgm:spPr/>
      <dgm:t>
        <a:bodyPr/>
        <a:lstStyle/>
        <a:p>
          <a:endParaRPr lang="ru-RU" sz="1800"/>
        </a:p>
      </dgm:t>
    </dgm:pt>
    <dgm:pt modelId="{89D52DC1-5A0D-4A71-BE87-ADD071896191}">
      <dgm:prSet phldrT="[Текст]" custT="1"/>
      <dgm:spPr/>
      <dgm:t>
        <a:bodyPr/>
        <a:lstStyle/>
        <a:p>
          <a:r>
            <a:rPr lang="uk-UA" sz="1800" dirty="0" smtClean="0"/>
            <a:t>2 000,00 грн.</a:t>
          </a:r>
          <a:endParaRPr lang="ru-RU" sz="1800" dirty="0"/>
        </a:p>
      </dgm:t>
    </dgm:pt>
    <dgm:pt modelId="{AB057C7A-4DF3-4F56-B43C-71250F16D337}" type="parTrans" cxnId="{C2E501B2-6ECD-4B42-B1A0-AADC79FF43C7}">
      <dgm:prSet/>
      <dgm:spPr/>
      <dgm:t>
        <a:bodyPr/>
        <a:lstStyle/>
        <a:p>
          <a:endParaRPr lang="ru-RU" sz="1800"/>
        </a:p>
      </dgm:t>
    </dgm:pt>
    <dgm:pt modelId="{C22E1D0D-F830-4BFC-9DE2-C6907C70FF94}" type="sibTrans" cxnId="{C2E501B2-6ECD-4B42-B1A0-AADC79FF43C7}">
      <dgm:prSet/>
      <dgm:spPr/>
      <dgm:t>
        <a:bodyPr/>
        <a:lstStyle/>
        <a:p>
          <a:endParaRPr lang="ru-RU" sz="1800"/>
        </a:p>
      </dgm:t>
    </dgm:pt>
    <dgm:pt modelId="{66BBA663-63CE-4D50-9EF8-4F3DFB10AA77}" type="pres">
      <dgm:prSet presAssocID="{90B39EB0-7461-46D0-9812-400D8F07BE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BE47D3-52BD-4E60-BCBA-CD9A2F67E1F9}" type="pres">
      <dgm:prSet presAssocID="{C10B56FE-7533-425B-A421-CAFABF9DBF9B}" presName="hierRoot1" presStyleCnt="0">
        <dgm:presLayoutVars>
          <dgm:hierBranch val="init"/>
        </dgm:presLayoutVars>
      </dgm:prSet>
      <dgm:spPr/>
    </dgm:pt>
    <dgm:pt modelId="{6EC1B1A3-289E-432F-B968-F8BC556868A3}" type="pres">
      <dgm:prSet presAssocID="{C10B56FE-7533-425B-A421-CAFABF9DBF9B}" presName="rootComposite1" presStyleCnt="0"/>
      <dgm:spPr/>
    </dgm:pt>
    <dgm:pt modelId="{4B47DDF7-0E02-4C82-9EDA-BEC3AADF49FF}" type="pres">
      <dgm:prSet presAssocID="{C10B56FE-7533-425B-A421-CAFABF9DBF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247A1-C7F2-413C-B084-FDCAE307EEC9}" type="pres">
      <dgm:prSet presAssocID="{C10B56FE-7533-425B-A421-CAFABF9DBF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8AD55FA-35C0-4542-B4B7-FE0D7A1A2C32}" type="pres">
      <dgm:prSet presAssocID="{C10B56FE-7533-425B-A421-CAFABF9DBF9B}" presName="hierChild2" presStyleCnt="0"/>
      <dgm:spPr/>
    </dgm:pt>
    <dgm:pt modelId="{41409483-E1B0-4E47-93EA-AAA08A1F93F6}" type="pres">
      <dgm:prSet presAssocID="{AB057C7A-4DF3-4F56-B43C-71250F16D337}" presName="Name64" presStyleLbl="parChTrans1D2" presStyleIdx="0" presStyleCnt="1"/>
      <dgm:spPr/>
      <dgm:t>
        <a:bodyPr/>
        <a:lstStyle/>
        <a:p>
          <a:endParaRPr lang="ru-RU"/>
        </a:p>
      </dgm:t>
    </dgm:pt>
    <dgm:pt modelId="{1DD8080D-123C-49C5-A024-9F0BAE4BB323}" type="pres">
      <dgm:prSet presAssocID="{89D52DC1-5A0D-4A71-BE87-ADD071896191}" presName="hierRoot2" presStyleCnt="0">
        <dgm:presLayoutVars>
          <dgm:hierBranch val="init"/>
        </dgm:presLayoutVars>
      </dgm:prSet>
      <dgm:spPr/>
    </dgm:pt>
    <dgm:pt modelId="{9728B506-8068-4656-988A-969F6BBC67E0}" type="pres">
      <dgm:prSet presAssocID="{89D52DC1-5A0D-4A71-BE87-ADD071896191}" presName="rootComposite" presStyleCnt="0"/>
      <dgm:spPr/>
    </dgm:pt>
    <dgm:pt modelId="{DD6A1D8B-E3CE-4577-BBD3-ABF8720ACD2A}" type="pres">
      <dgm:prSet presAssocID="{89D52DC1-5A0D-4A71-BE87-ADD07189619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12218-068E-4774-A6AA-D94EC6489B52}" type="pres">
      <dgm:prSet presAssocID="{89D52DC1-5A0D-4A71-BE87-ADD071896191}" presName="rootConnector" presStyleLbl="node2" presStyleIdx="0" presStyleCnt="1"/>
      <dgm:spPr/>
      <dgm:t>
        <a:bodyPr/>
        <a:lstStyle/>
        <a:p>
          <a:endParaRPr lang="ru-RU"/>
        </a:p>
      </dgm:t>
    </dgm:pt>
    <dgm:pt modelId="{8BD73D86-E94B-498A-8D12-011E3D222DC2}" type="pres">
      <dgm:prSet presAssocID="{89D52DC1-5A0D-4A71-BE87-ADD071896191}" presName="hierChild4" presStyleCnt="0"/>
      <dgm:spPr/>
    </dgm:pt>
    <dgm:pt modelId="{42E9E1B4-553D-44C6-8E0C-7AB236A52089}" type="pres">
      <dgm:prSet presAssocID="{89D52DC1-5A0D-4A71-BE87-ADD071896191}" presName="hierChild5" presStyleCnt="0"/>
      <dgm:spPr/>
    </dgm:pt>
    <dgm:pt modelId="{9DE4B242-AD15-4D8D-9C7A-C22F9A1ACA47}" type="pres">
      <dgm:prSet presAssocID="{C10B56FE-7533-425B-A421-CAFABF9DBF9B}" presName="hierChild3" presStyleCnt="0"/>
      <dgm:spPr/>
    </dgm:pt>
  </dgm:ptLst>
  <dgm:cxnLst>
    <dgm:cxn modelId="{13D42DE3-44DC-4770-98CD-C28FCEDA1CBB}" srcId="{90B39EB0-7461-46D0-9812-400D8F07BED5}" destId="{C10B56FE-7533-425B-A421-CAFABF9DBF9B}" srcOrd="0" destOrd="0" parTransId="{293EEFFB-6A04-487C-8D1E-10CFAA0C2192}" sibTransId="{FE36B611-80FE-40B3-B933-B0158C536B55}"/>
    <dgm:cxn modelId="{7CFE9E0B-97CA-47E5-AC63-13769FC0703A}" type="presOf" srcId="{89D52DC1-5A0D-4A71-BE87-ADD071896191}" destId="{DD6A1D8B-E3CE-4577-BBD3-ABF8720ACD2A}" srcOrd="0" destOrd="0" presId="urn:microsoft.com/office/officeart/2009/3/layout/HorizontalOrganizationChart"/>
    <dgm:cxn modelId="{9E4BF4EF-01F9-4FB4-844F-A2BA3E3D4B35}" type="presOf" srcId="{89D52DC1-5A0D-4A71-BE87-ADD071896191}" destId="{34C12218-068E-4774-A6AA-D94EC6489B52}" srcOrd="1" destOrd="0" presId="urn:microsoft.com/office/officeart/2009/3/layout/HorizontalOrganizationChart"/>
    <dgm:cxn modelId="{36D36E41-A442-47A3-BC1B-D5BE8EAFCB9F}" type="presOf" srcId="{90B39EB0-7461-46D0-9812-400D8F07BED5}" destId="{66BBA663-63CE-4D50-9EF8-4F3DFB10AA77}" srcOrd="0" destOrd="0" presId="urn:microsoft.com/office/officeart/2009/3/layout/HorizontalOrganizationChart"/>
    <dgm:cxn modelId="{C2E501B2-6ECD-4B42-B1A0-AADC79FF43C7}" srcId="{C10B56FE-7533-425B-A421-CAFABF9DBF9B}" destId="{89D52DC1-5A0D-4A71-BE87-ADD071896191}" srcOrd="0" destOrd="0" parTransId="{AB057C7A-4DF3-4F56-B43C-71250F16D337}" sibTransId="{C22E1D0D-F830-4BFC-9DE2-C6907C70FF94}"/>
    <dgm:cxn modelId="{42DB3070-498F-4711-9025-B55D962D9AC6}" type="presOf" srcId="{AB057C7A-4DF3-4F56-B43C-71250F16D337}" destId="{41409483-E1B0-4E47-93EA-AAA08A1F93F6}" srcOrd="0" destOrd="0" presId="urn:microsoft.com/office/officeart/2009/3/layout/HorizontalOrganizationChart"/>
    <dgm:cxn modelId="{F1275D77-8E12-4143-B340-7481C1482943}" type="presOf" srcId="{C10B56FE-7533-425B-A421-CAFABF9DBF9B}" destId="{F82247A1-C7F2-413C-B084-FDCAE307EEC9}" srcOrd="1" destOrd="0" presId="urn:microsoft.com/office/officeart/2009/3/layout/HorizontalOrganizationChart"/>
    <dgm:cxn modelId="{072DA9D1-9672-41CE-A970-37D77E09DD4A}" type="presOf" srcId="{C10B56FE-7533-425B-A421-CAFABF9DBF9B}" destId="{4B47DDF7-0E02-4C82-9EDA-BEC3AADF49FF}" srcOrd="0" destOrd="0" presId="urn:microsoft.com/office/officeart/2009/3/layout/HorizontalOrganizationChart"/>
    <dgm:cxn modelId="{9A2152B5-A24C-4555-893F-0460BAC31F75}" type="presParOf" srcId="{66BBA663-63CE-4D50-9EF8-4F3DFB10AA77}" destId="{3DBE47D3-52BD-4E60-BCBA-CD9A2F67E1F9}" srcOrd="0" destOrd="0" presId="urn:microsoft.com/office/officeart/2009/3/layout/HorizontalOrganizationChart"/>
    <dgm:cxn modelId="{52CF52A1-0EDE-43B7-80CB-E92E9097FDCE}" type="presParOf" srcId="{3DBE47D3-52BD-4E60-BCBA-CD9A2F67E1F9}" destId="{6EC1B1A3-289E-432F-B968-F8BC556868A3}" srcOrd="0" destOrd="0" presId="urn:microsoft.com/office/officeart/2009/3/layout/HorizontalOrganizationChart"/>
    <dgm:cxn modelId="{6E65617D-AEB0-474F-BE6F-2E47262C3189}" type="presParOf" srcId="{6EC1B1A3-289E-432F-B968-F8BC556868A3}" destId="{4B47DDF7-0E02-4C82-9EDA-BEC3AADF49FF}" srcOrd="0" destOrd="0" presId="urn:microsoft.com/office/officeart/2009/3/layout/HorizontalOrganizationChart"/>
    <dgm:cxn modelId="{51213284-52C0-409F-B9DD-EFFC7317CF7B}" type="presParOf" srcId="{6EC1B1A3-289E-432F-B968-F8BC556868A3}" destId="{F82247A1-C7F2-413C-B084-FDCAE307EEC9}" srcOrd="1" destOrd="0" presId="urn:microsoft.com/office/officeart/2009/3/layout/HorizontalOrganizationChart"/>
    <dgm:cxn modelId="{06025F9D-9738-48D0-A84D-A6002ACCDD5B}" type="presParOf" srcId="{3DBE47D3-52BD-4E60-BCBA-CD9A2F67E1F9}" destId="{88AD55FA-35C0-4542-B4B7-FE0D7A1A2C32}" srcOrd="1" destOrd="0" presId="urn:microsoft.com/office/officeart/2009/3/layout/HorizontalOrganizationChart"/>
    <dgm:cxn modelId="{F3344C08-2CAD-4F84-AB59-63DD41BDD369}" type="presParOf" srcId="{88AD55FA-35C0-4542-B4B7-FE0D7A1A2C32}" destId="{41409483-E1B0-4E47-93EA-AAA08A1F93F6}" srcOrd="0" destOrd="0" presId="urn:microsoft.com/office/officeart/2009/3/layout/HorizontalOrganizationChart"/>
    <dgm:cxn modelId="{677E8AC4-6D00-493F-A112-40DBF85D3290}" type="presParOf" srcId="{88AD55FA-35C0-4542-B4B7-FE0D7A1A2C32}" destId="{1DD8080D-123C-49C5-A024-9F0BAE4BB323}" srcOrd="1" destOrd="0" presId="urn:microsoft.com/office/officeart/2009/3/layout/HorizontalOrganizationChart"/>
    <dgm:cxn modelId="{C13D8952-D847-4124-A419-24C452B84441}" type="presParOf" srcId="{1DD8080D-123C-49C5-A024-9F0BAE4BB323}" destId="{9728B506-8068-4656-988A-969F6BBC67E0}" srcOrd="0" destOrd="0" presId="urn:microsoft.com/office/officeart/2009/3/layout/HorizontalOrganizationChart"/>
    <dgm:cxn modelId="{B05F5C32-0261-4E80-A966-0E3DB1E747C8}" type="presParOf" srcId="{9728B506-8068-4656-988A-969F6BBC67E0}" destId="{DD6A1D8B-E3CE-4577-BBD3-ABF8720ACD2A}" srcOrd="0" destOrd="0" presId="urn:microsoft.com/office/officeart/2009/3/layout/HorizontalOrganizationChart"/>
    <dgm:cxn modelId="{FC7D01BD-3499-47AF-8EC3-2E7BFC3E5F97}" type="presParOf" srcId="{9728B506-8068-4656-988A-969F6BBC67E0}" destId="{34C12218-068E-4774-A6AA-D94EC6489B52}" srcOrd="1" destOrd="0" presId="urn:microsoft.com/office/officeart/2009/3/layout/HorizontalOrganizationChart"/>
    <dgm:cxn modelId="{41342E67-6941-451A-AE69-895563989B8C}" type="presParOf" srcId="{1DD8080D-123C-49C5-A024-9F0BAE4BB323}" destId="{8BD73D86-E94B-498A-8D12-011E3D222DC2}" srcOrd="1" destOrd="0" presId="urn:microsoft.com/office/officeart/2009/3/layout/HorizontalOrganizationChart"/>
    <dgm:cxn modelId="{E9D2CEAC-A63F-4905-B71E-3FE78484C8CE}" type="presParOf" srcId="{1DD8080D-123C-49C5-A024-9F0BAE4BB323}" destId="{42E9E1B4-553D-44C6-8E0C-7AB236A52089}" srcOrd="2" destOrd="0" presId="urn:microsoft.com/office/officeart/2009/3/layout/HorizontalOrganizationChart"/>
    <dgm:cxn modelId="{F1496F50-6BF1-45E1-B9CC-BD1E72AA4038}" type="presParOf" srcId="{3DBE47D3-52BD-4E60-BCBA-CD9A2F67E1F9}" destId="{9DE4B242-AD15-4D8D-9C7A-C22F9A1ACA47}" srcOrd="2" destOrd="0" presId="urn:microsoft.com/office/officeart/2009/3/layout/HorizontalOrganizationChar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5415-9DF4-4119-BC7A-2CC73868C605}">
      <dsp:nvSpPr>
        <dsp:cNvPr id="0" name=""/>
        <dsp:cNvSpPr/>
      </dsp:nvSpPr>
      <dsp:spPr>
        <a:xfrm>
          <a:off x="-6246739" y="-955617"/>
          <a:ext cx="7435752" cy="7435752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13078-94F8-4F06-9A25-5037D943A7A0}">
      <dsp:nvSpPr>
        <dsp:cNvPr id="0" name=""/>
        <dsp:cNvSpPr/>
      </dsp:nvSpPr>
      <dsp:spPr>
        <a:xfrm>
          <a:off x="519498" y="345171"/>
          <a:ext cx="7952939" cy="690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311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dirty="0" smtClean="0"/>
            <a:t>Закон України </a:t>
          </a:r>
          <a:r>
            <a:rPr lang="uk-UA" sz="1500" b="0" kern="1200" dirty="0" smtClean="0"/>
            <a:t>«</a:t>
          </a:r>
          <a:r>
            <a:rPr lang="uk-UA" sz="1500" b="0" i="0" kern="1200" baseline="0" dirty="0" smtClean="0"/>
            <a:t>Про страхування»</a:t>
          </a:r>
          <a:endParaRPr lang="ru-RU" sz="1500" kern="1200" dirty="0"/>
        </a:p>
      </dsp:txBody>
      <dsp:txXfrm>
        <a:off x="519498" y="345171"/>
        <a:ext cx="7952939" cy="690785"/>
      </dsp:txXfrm>
    </dsp:sp>
    <dsp:sp modelId="{428C7C39-FEFF-48A0-808A-991E5E9854CB}">
      <dsp:nvSpPr>
        <dsp:cNvPr id="0" name=""/>
        <dsp:cNvSpPr/>
      </dsp:nvSpPr>
      <dsp:spPr>
        <a:xfrm>
          <a:off x="87757" y="258823"/>
          <a:ext cx="863482" cy="863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E13468-7E02-4923-AB48-83D35018FD15}">
      <dsp:nvSpPr>
        <dsp:cNvPr id="0" name=""/>
        <dsp:cNvSpPr/>
      </dsp:nvSpPr>
      <dsp:spPr>
        <a:xfrm>
          <a:off x="1014495" y="1381019"/>
          <a:ext cx="7457942" cy="690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311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dirty="0" smtClean="0"/>
            <a:t>Правила добровільного страхування майна (крім залізничного, наземного, повітряного, водного транспорту (морського внутрішнього та інших видів водного транспорту), вантажів та багажу (вантажобагажу) №97</a:t>
          </a:r>
          <a:endParaRPr lang="ru-RU" sz="1500" kern="1200" dirty="0"/>
        </a:p>
      </dsp:txBody>
      <dsp:txXfrm>
        <a:off x="1014495" y="1381019"/>
        <a:ext cx="7457942" cy="690785"/>
      </dsp:txXfrm>
    </dsp:sp>
    <dsp:sp modelId="{5129A67A-BA8C-4405-B810-B2EE7C63DE5E}">
      <dsp:nvSpPr>
        <dsp:cNvPr id="0" name=""/>
        <dsp:cNvSpPr/>
      </dsp:nvSpPr>
      <dsp:spPr>
        <a:xfrm>
          <a:off x="582754" y="1294670"/>
          <a:ext cx="863482" cy="863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03ED08-FBC8-4967-9F4B-4884454CD112}">
      <dsp:nvSpPr>
        <dsp:cNvPr id="0" name=""/>
        <dsp:cNvSpPr/>
      </dsp:nvSpPr>
      <dsp:spPr>
        <a:xfrm>
          <a:off x="1166420" y="2416866"/>
          <a:ext cx="7306018" cy="690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311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dirty="0" smtClean="0"/>
            <a:t>Правила добровільного страхування від вогневих ризиків та ризиків стихійних явищ №119 </a:t>
          </a:r>
          <a:endParaRPr lang="ru-RU" sz="1500" kern="1200" dirty="0"/>
        </a:p>
      </dsp:txBody>
      <dsp:txXfrm>
        <a:off x="1166420" y="2416866"/>
        <a:ext cx="7306018" cy="690785"/>
      </dsp:txXfrm>
    </dsp:sp>
    <dsp:sp modelId="{45189C00-5747-4B48-83D7-E7F24869A95F}">
      <dsp:nvSpPr>
        <dsp:cNvPr id="0" name=""/>
        <dsp:cNvSpPr/>
      </dsp:nvSpPr>
      <dsp:spPr>
        <a:xfrm>
          <a:off x="734678" y="2330517"/>
          <a:ext cx="863482" cy="863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BDBB3C-2958-4F56-933E-2806F41B453F}">
      <dsp:nvSpPr>
        <dsp:cNvPr id="0" name=""/>
        <dsp:cNvSpPr/>
      </dsp:nvSpPr>
      <dsp:spPr>
        <a:xfrm>
          <a:off x="1014495" y="3452713"/>
          <a:ext cx="7457942" cy="690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311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Правила добровільного страхування від нещасних випадків №108</a:t>
          </a:r>
          <a:endParaRPr lang="ru-RU" sz="1500" kern="1200"/>
        </a:p>
      </dsp:txBody>
      <dsp:txXfrm>
        <a:off x="1014495" y="3452713"/>
        <a:ext cx="7457942" cy="690785"/>
      </dsp:txXfrm>
    </dsp:sp>
    <dsp:sp modelId="{2B1D2B4E-3FCB-4FF4-BD59-BA2BC47877F1}">
      <dsp:nvSpPr>
        <dsp:cNvPr id="0" name=""/>
        <dsp:cNvSpPr/>
      </dsp:nvSpPr>
      <dsp:spPr>
        <a:xfrm>
          <a:off x="582754" y="3366365"/>
          <a:ext cx="863482" cy="863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63B222-7588-4A31-85F1-EE123F979FBC}">
      <dsp:nvSpPr>
        <dsp:cNvPr id="0" name=""/>
        <dsp:cNvSpPr/>
      </dsp:nvSpPr>
      <dsp:spPr>
        <a:xfrm>
          <a:off x="519498" y="4488560"/>
          <a:ext cx="7952939" cy="690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311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0" i="0" kern="1200" baseline="0" smtClean="0"/>
            <a:t>Договори страхування укладаються з використанням форм договорів страхування  № 97-20 та № 108\82-02</a:t>
          </a:r>
          <a:endParaRPr lang="ru-RU" sz="1500" kern="1200"/>
        </a:p>
      </dsp:txBody>
      <dsp:txXfrm>
        <a:off x="519498" y="4488560"/>
        <a:ext cx="7952939" cy="690785"/>
      </dsp:txXfrm>
    </dsp:sp>
    <dsp:sp modelId="{C2D15DAC-8C01-4C1F-B312-87C774B87DCD}">
      <dsp:nvSpPr>
        <dsp:cNvPr id="0" name=""/>
        <dsp:cNvSpPr/>
      </dsp:nvSpPr>
      <dsp:spPr>
        <a:xfrm>
          <a:off x="87757" y="4402212"/>
          <a:ext cx="863482" cy="86348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A6591-2EA3-42CD-9048-121E6CE00838}">
      <dsp:nvSpPr>
        <dsp:cNvPr id="0" name=""/>
        <dsp:cNvSpPr/>
      </dsp:nvSpPr>
      <dsp:spPr>
        <a:xfrm>
          <a:off x="0" y="3634276"/>
          <a:ext cx="8359080" cy="0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D0E84-9795-4FB1-BBBA-1E48B1E73981}">
      <dsp:nvSpPr>
        <dsp:cNvPr id="0" name=""/>
        <dsp:cNvSpPr/>
      </dsp:nvSpPr>
      <dsp:spPr>
        <a:xfrm>
          <a:off x="0" y="898368"/>
          <a:ext cx="8359080" cy="0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3CB5E-11F4-4620-BCB0-AC253AAB5E79}">
      <dsp:nvSpPr>
        <dsp:cNvPr id="0" name=""/>
        <dsp:cNvSpPr/>
      </dsp:nvSpPr>
      <dsp:spPr>
        <a:xfrm>
          <a:off x="2173360" y="1438"/>
          <a:ext cx="6185719" cy="89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страхування майна</a:t>
          </a:r>
          <a:endParaRPr lang="ru-RU" sz="2900" b="1" kern="1200" dirty="0"/>
        </a:p>
      </dsp:txBody>
      <dsp:txXfrm>
        <a:off x="2173360" y="1438"/>
        <a:ext cx="6185719" cy="896930"/>
      </dsp:txXfrm>
    </dsp:sp>
    <dsp:sp modelId="{83153D7D-0152-4E7A-B4CE-046760EDA85A}">
      <dsp:nvSpPr>
        <dsp:cNvPr id="0" name=""/>
        <dsp:cNvSpPr/>
      </dsp:nvSpPr>
      <dsp:spPr>
        <a:xfrm>
          <a:off x="0" y="1438"/>
          <a:ext cx="2173360" cy="8969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1</a:t>
          </a:r>
          <a:endParaRPr lang="ru-RU" sz="3200" b="1" kern="1200" dirty="0"/>
        </a:p>
      </dsp:txBody>
      <dsp:txXfrm>
        <a:off x="0" y="1438"/>
        <a:ext cx="2173360" cy="896930"/>
      </dsp:txXfrm>
    </dsp:sp>
    <dsp:sp modelId="{D0B68321-9854-4A9D-BE0A-A07F29CF10EE}">
      <dsp:nvSpPr>
        <dsp:cNvPr id="0" name=""/>
        <dsp:cNvSpPr/>
      </dsp:nvSpPr>
      <dsp:spPr>
        <a:xfrm>
          <a:off x="0" y="898368"/>
          <a:ext cx="8359080" cy="17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Програма страхування майна та тварин, що належать громадянам «Маєток. Маємо – дбаємо» та договори страхування майна та тварин, що належать громадянам (форма №97-20)</a:t>
          </a:r>
          <a:endParaRPr lang="ru-RU" sz="2600" kern="1200" dirty="0"/>
        </a:p>
      </dsp:txBody>
      <dsp:txXfrm>
        <a:off x="0" y="898368"/>
        <a:ext cx="8359080" cy="1794130"/>
      </dsp:txXfrm>
    </dsp:sp>
    <dsp:sp modelId="{A68CADE6-6A3C-4F83-A028-B2D4C81D28FD}">
      <dsp:nvSpPr>
        <dsp:cNvPr id="0" name=""/>
        <dsp:cNvSpPr/>
      </dsp:nvSpPr>
      <dsp:spPr>
        <a:xfrm>
          <a:off x="2173360" y="2737345"/>
          <a:ext cx="6185719" cy="89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страхування  від нещасного випадку</a:t>
          </a:r>
          <a:endParaRPr lang="ru-RU" sz="2900" b="1" kern="1200" dirty="0"/>
        </a:p>
      </dsp:txBody>
      <dsp:txXfrm>
        <a:off x="2173360" y="2737345"/>
        <a:ext cx="6185719" cy="896930"/>
      </dsp:txXfrm>
    </dsp:sp>
    <dsp:sp modelId="{45E4F2DD-2B4F-4DBC-8206-9D6E96CDA62D}">
      <dsp:nvSpPr>
        <dsp:cNvPr id="0" name=""/>
        <dsp:cNvSpPr/>
      </dsp:nvSpPr>
      <dsp:spPr>
        <a:xfrm>
          <a:off x="0" y="2737345"/>
          <a:ext cx="2173360" cy="896930"/>
        </a:xfrm>
        <a:prstGeom prst="rect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5580973"/>
                <a:satOff val="-30571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</a:t>
          </a:r>
          <a:endParaRPr lang="ru-RU" sz="3200" b="1" kern="1200" dirty="0"/>
        </a:p>
      </dsp:txBody>
      <dsp:txXfrm>
        <a:off x="0" y="2737345"/>
        <a:ext cx="2173360" cy="896930"/>
      </dsp:txXfrm>
    </dsp:sp>
    <dsp:sp modelId="{B4051258-FA91-4E5D-BF0A-EC914660CC02}">
      <dsp:nvSpPr>
        <dsp:cNvPr id="0" name=""/>
        <dsp:cNvSpPr/>
      </dsp:nvSpPr>
      <dsp:spPr>
        <a:xfrm>
          <a:off x="0" y="3634276"/>
          <a:ext cx="8359080" cy="17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/>
            <a:t>Методичні рекомендації щодо укладання договорів і застосування  тарифів у Полісах добровільного особистого страхування (форма №108/82-02)</a:t>
          </a:r>
          <a:endParaRPr lang="ru-RU" sz="2600" kern="1200" dirty="0"/>
        </a:p>
      </dsp:txBody>
      <dsp:txXfrm>
        <a:off x="0" y="3634276"/>
        <a:ext cx="8359080" cy="17941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E4422-72B3-42CB-9161-81855B3E4AA9}">
      <dsp:nvSpPr>
        <dsp:cNvPr id="0" name=""/>
        <dsp:cNvSpPr/>
      </dsp:nvSpPr>
      <dsp:spPr>
        <a:xfrm rot="10800000">
          <a:off x="470395" y="0"/>
          <a:ext cx="7738518" cy="111298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07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 укладанні договорів страхування від нещасного випадку –  застрахованою особою може бути дієздатна фізична особа, вік якої на момент укладення договору становить </a:t>
          </a:r>
          <a:r>
            <a:rPr lang="uk-UA" sz="1800" b="1" kern="1200" dirty="0" smtClean="0"/>
            <a:t>менше 70 років</a:t>
          </a:r>
          <a:endParaRPr lang="ru-RU" sz="1800" b="1" kern="1200" dirty="0"/>
        </a:p>
      </dsp:txBody>
      <dsp:txXfrm rot="10800000">
        <a:off x="748642" y="0"/>
        <a:ext cx="7460271" cy="1112987"/>
      </dsp:txXfrm>
    </dsp:sp>
    <dsp:sp modelId="{E1C78C23-628D-4F6D-850B-206EF46BD801}">
      <dsp:nvSpPr>
        <dsp:cNvPr id="0" name=""/>
        <dsp:cNvSpPr/>
      </dsp:nvSpPr>
      <dsp:spPr>
        <a:xfrm>
          <a:off x="39144" y="0"/>
          <a:ext cx="1112987" cy="11129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A31D-A9C7-448A-AC72-B8D33644BD03}">
      <dsp:nvSpPr>
        <dsp:cNvPr id="0" name=""/>
        <dsp:cNvSpPr/>
      </dsp:nvSpPr>
      <dsp:spPr>
        <a:xfrm rot="5400000">
          <a:off x="797488" y="345578"/>
          <a:ext cx="2398966" cy="39918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05CF70-4457-4673-B171-9209F5F35F97}">
      <dsp:nvSpPr>
        <dsp:cNvPr id="0" name=""/>
        <dsp:cNvSpPr/>
      </dsp:nvSpPr>
      <dsp:spPr>
        <a:xfrm>
          <a:off x="397041" y="1538274"/>
          <a:ext cx="3603842" cy="315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/>
            <a:t>Страховик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baseline="0" dirty="0" smtClean="0"/>
            <a:t>НАСК «Оранта» </a:t>
          </a:r>
          <a:endParaRPr lang="ru-RU" sz="1900" kern="1200" dirty="0"/>
        </a:p>
      </dsp:txBody>
      <dsp:txXfrm>
        <a:off x="397041" y="1538274"/>
        <a:ext cx="3603842" cy="3158979"/>
      </dsp:txXfrm>
    </dsp:sp>
    <dsp:sp modelId="{CC5E7228-D89D-4BB9-9C52-EC9D31269534}">
      <dsp:nvSpPr>
        <dsp:cNvPr id="0" name=""/>
        <dsp:cNvSpPr/>
      </dsp:nvSpPr>
      <dsp:spPr>
        <a:xfrm>
          <a:off x="3320913" y="51695"/>
          <a:ext cx="679970" cy="67997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C9E084-7F21-4764-AA42-95CFA57C2A55}">
      <dsp:nvSpPr>
        <dsp:cNvPr id="0" name=""/>
        <dsp:cNvSpPr/>
      </dsp:nvSpPr>
      <dsp:spPr>
        <a:xfrm rot="5400000">
          <a:off x="5209295" y="-746127"/>
          <a:ext cx="2398966" cy="39918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460BD9-CB58-44DE-8A8A-9841697BE5F1}">
      <dsp:nvSpPr>
        <dsp:cNvPr id="0" name=""/>
        <dsp:cNvSpPr/>
      </dsp:nvSpPr>
      <dsp:spPr>
        <a:xfrm>
          <a:off x="4808848" y="446568"/>
          <a:ext cx="3603842" cy="315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/>
            <a:t>Страхувальники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baseline="0" dirty="0" smtClean="0"/>
            <a:t>Дієздатні фізичні особи, які уклали із страховиком</a:t>
          </a:r>
          <a:r>
            <a:rPr lang="en-US" sz="1900" b="1" i="0" kern="1200" baseline="0" dirty="0" smtClean="0"/>
            <a:t> </a:t>
          </a:r>
          <a:r>
            <a:rPr lang="uk-UA" sz="1900" b="1" i="0" kern="1200" baseline="0" dirty="0" smtClean="0"/>
            <a:t>договір страхування майна та тварин, що</a:t>
          </a:r>
          <a:r>
            <a:rPr lang="en-US" sz="1900" b="1" i="0" kern="1200" baseline="0" dirty="0" smtClean="0"/>
            <a:t> </a:t>
          </a:r>
          <a:r>
            <a:rPr lang="uk-UA" sz="1900" b="1" i="0" kern="1200" baseline="0" dirty="0" smtClean="0"/>
            <a:t>належить громадянам</a:t>
          </a:r>
          <a:r>
            <a:rPr lang="en-US" sz="1900" b="1" i="0" kern="1200" baseline="0" dirty="0" smtClean="0"/>
            <a:t> </a:t>
          </a:r>
          <a:r>
            <a:rPr lang="uk-UA" sz="1900" b="1" i="0" kern="1200" baseline="0" dirty="0" smtClean="0"/>
            <a:t>(форма №97-20) та поліс  добровільного особистого страхування (форма №108/82-02)</a:t>
          </a:r>
          <a:endParaRPr lang="ru-RU" sz="1900" kern="1200" dirty="0"/>
        </a:p>
      </dsp:txBody>
      <dsp:txXfrm>
        <a:off x="4808848" y="446568"/>
        <a:ext cx="3603842" cy="3158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0E1-AB1B-4B09-9774-9F2B9F2B9C67}">
      <dsp:nvSpPr>
        <dsp:cNvPr id="0" name=""/>
        <dsp:cNvSpPr/>
      </dsp:nvSpPr>
      <dsp:spPr>
        <a:xfrm>
          <a:off x="0" y="1928648"/>
          <a:ext cx="1505071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</a:rPr>
            <a:t>Страхувальник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928648"/>
        <a:ext cx="1505071" cy="752535"/>
      </dsp:txXfrm>
    </dsp:sp>
    <dsp:sp modelId="{29498E4C-E3E0-467D-945B-D15B442420AD}">
      <dsp:nvSpPr>
        <dsp:cNvPr id="0" name=""/>
        <dsp:cNvSpPr/>
      </dsp:nvSpPr>
      <dsp:spPr>
        <a:xfrm rot="18259408">
          <a:off x="1276560" y="1854120"/>
          <a:ext cx="1047887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47887" y="180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74307" y="1846010"/>
        <a:ext cx="52394" cy="52394"/>
      </dsp:txXfrm>
    </dsp:sp>
    <dsp:sp modelId="{C4AC83A4-94EF-4D15-BDB4-6A2D2B1C0C3C}">
      <dsp:nvSpPr>
        <dsp:cNvPr id="0" name=""/>
        <dsp:cNvSpPr/>
      </dsp:nvSpPr>
      <dsp:spPr>
        <a:xfrm>
          <a:off x="2095937" y="1063232"/>
          <a:ext cx="1505071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В частині страхування майна</a:t>
          </a:r>
          <a:endParaRPr lang="ru-RU" sz="1400" i="1" kern="1200" dirty="0"/>
        </a:p>
      </dsp:txBody>
      <dsp:txXfrm>
        <a:off x="2095937" y="1063232"/>
        <a:ext cx="1505071" cy="752535"/>
      </dsp:txXfrm>
    </dsp:sp>
    <dsp:sp modelId="{3679EE44-AF08-4148-AD51-7A6EA5BA4D3F}">
      <dsp:nvSpPr>
        <dsp:cNvPr id="0" name=""/>
        <dsp:cNvSpPr/>
      </dsp:nvSpPr>
      <dsp:spPr>
        <a:xfrm rot="18331214">
          <a:off x="3378245" y="988704"/>
          <a:ext cx="1063281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63281" y="1808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83304" y="980210"/>
        <a:ext cx="53164" cy="53164"/>
      </dsp:txXfrm>
    </dsp:sp>
    <dsp:sp modelId="{76F5AED7-03EC-42B9-922A-B8BC91ACEF66}">
      <dsp:nvSpPr>
        <dsp:cNvPr id="0" name=""/>
        <dsp:cNvSpPr/>
      </dsp:nvSpPr>
      <dsp:spPr>
        <a:xfrm>
          <a:off x="4218764" y="197816"/>
          <a:ext cx="4207757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особа, яка є </a:t>
          </a:r>
          <a:r>
            <a:rPr lang="uk-UA" sz="1400" b="1" kern="1200" dirty="0" smtClean="0"/>
            <a:t>власником</a:t>
          </a:r>
          <a:r>
            <a:rPr lang="uk-UA" sz="1400" kern="1200" dirty="0" smtClean="0"/>
            <a:t> майна</a:t>
          </a:r>
          <a:endParaRPr lang="ru-RU" sz="1400" kern="1200" dirty="0"/>
        </a:p>
      </dsp:txBody>
      <dsp:txXfrm>
        <a:off x="4218764" y="197816"/>
        <a:ext cx="4207757" cy="752535"/>
      </dsp:txXfrm>
    </dsp:sp>
    <dsp:sp modelId="{24841638-0B37-4536-93C1-72FA8EB21FF7}">
      <dsp:nvSpPr>
        <dsp:cNvPr id="0" name=""/>
        <dsp:cNvSpPr/>
      </dsp:nvSpPr>
      <dsp:spPr>
        <a:xfrm>
          <a:off x="3601008" y="1421412"/>
          <a:ext cx="617756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617756" y="1808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94442" y="1424056"/>
        <a:ext cx="30887" cy="30887"/>
      </dsp:txXfrm>
    </dsp:sp>
    <dsp:sp modelId="{60F43853-BD96-44F1-A851-DDB84437790D}">
      <dsp:nvSpPr>
        <dsp:cNvPr id="0" name=""/>
        <dsp:cNvSpPr/>
      </dsp:nvSpPr>
      <dsp:spPr>
        <a:xfrm>
          <a:off x="4218764" y="1063232"/>
          <a:ext cx="4207757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повнолітні члени родини, які </a:t>
          </a:r>
          <a:r>
            <a:rPr lang="uk-UA" sz="1400" b="1" kern="1200" dirty="0" smtClean="0"/>
            <a:t>мешкають разом з власником</a:t>
          </a:r>
          <a:r>
            <a:rPr lang="uk-UA" sz="1400" kern="1200" dirty="0" smtClean="0"/>
            <a:t> майна, яке приймається на страхування</a:t>
          </a:r>
          <a:endParaRPr lang="ru-RU" sz="1400" kern="1200" dirty="0" smtClean="0"/>
        </a:p>
      </dsp:txBody>
      <dsp:txXfrm>
        <a:off x="4218764" y="1063232"/>
        <a:ext cx="4207757" cy="752535"/>
      </dsp:txXfrm>
    </dsp:sp>
    <dsp:sp modelId="{8B20F86C-D5CE-48BE-9532-E4A85B3A64BC}">
      <dsp:nvSpPr>
        <dsp:cNvPr id="0" name=""/>
        <dsp:cNvSpPr/>
      </dsp:nvSpPr>
      <dsp:spPr>
        <a:xfrm rot="3268786">
          <a:off x="3378245" y="1854120"/>
          <a:ext cx="1063281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63281" y="1808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83304" y="1845625"/>
        <a:ext cx="53164" cy="53164"/>
      </dsp:txXfrm>
    </dsp:sp>
    <dsp:sp modelId="{898C46B7-E654-4B08-BC57-590D470F2645}">
      <dsp:nvSpPr>
        <dsp:cNvPr id="0" name=""/>
        <dsp:cNvSpPr/>
      </dsp:nvSpPr>
      <dsp:spPr>
        <a:xfrm>
          <a:off x="4218764" y="1928648"/>
          <a:ext cx="4207757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особа, яка тимчасово користується або володієте майном на законних підставах </a:t>
          </a:r>
          <a:r>
            <a:rPr lang="uk-UA" sz="1400" b="1" kern="1200" dirty="0" smtClean="0"/>
            <a:t>(Договір найму, оренди)</a:t>
          </a:r>
          <a:endParaRPr lang="ru-RU" sz="1400" b="1" kern="1200" dirty="0" smtClean="0"/>
        </a:p>
      </dsp:txBody>
      <dsp:txXfrm>
        <a:off x="4218764" y="1928648"/>
        <a:ext cx="4207757" cy="752535"/>
      </dsp:txXfrm>
    </dsp:sp>
    <dsp:sp modelId="{B4B26534-FBB0-4812-9A8C-1C768870FAD6}">
      <dsp:nvSpPr>
        <dsp:cNvPr id="0" name=""/>
        <dsp:cNvSpPr/>
      </dsp:nvSpPr>
      <dsp:spPr>
        <a:xfrm rot="3340592">
          <a:off x="1276560" y="2719536"/>
          <a:ext cx="1047887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1047887" y="180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74307" y="2711426"/>
        <a:ext cx="52394" cy="52394"/>
      </dsp:txXfrm>
    </dsp:sp>
    <dsp:sp modelId="{F8A6966D-FDED-4E2C-9C7C-8057C5F447AC}">
      <dsp:nvSpPr>
        <dsp:cNvPr id="0" name=""/>
        <dsp:cNvSpPr/>
      </dsp:nvSpPr>
      <dsp:spPr>
        <a:xfrm>
          <a:off x="2095937" y="2794064"/>
          <a:ext cx="1505071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В частині страхування від НВ</a:t>
          </a:r>
          <a:endParaRPr lang="ru-RU" sz="1400" i="1" kern="1200" dirty="0"/>
        </a:p>
      </dsp:txBody>
      <dsp:txXfrm>
        <a:off x="2095937" y="2794064"/>
        <a:ext cx="1505071" cy="752535"/>
      </dsp:txXfrm>
    </dsp:sp>
    <dsp:sp modelId="{4D507321-96CB-440D-B910-354397559582}">
      <dsp:nvSpPr>
        <dsp:cNvPr id="0" name=""/>
        <dsp:cNvSpPr/>
      </dsp:nvSpPr>
      <dsp:spPr>
        <a:xfrm>
          <a:off x="3601008" y="3152244"/>
          <a:ext cx="617756" cy="36175"/>
        </a:xfrm>
        <a:custGeom>
          <a:avLst/>
          <a:gdLst/>
          <a:ahLst/>
          <a:cxnLst/>
          <a:rect l="0" t="0" r="0" b="0"/>
          <a:pathLst>
            <a:path>
              <a:moveTo>
                <a:pt x="0" y="18087"/>
              </a:moveTo>
              <a:lnTo>
                <a:pt x="617756" y="1808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94442" y="3154887"/>
        <a:ext cx="30887" cy="30887"/>
      </dsp:txXfrm>
    </dsp:sp>
    <dsp:sp modelId="{B01EDA16-BABF-4996-A25B-F91014EDC66F}">
      <dsp:nvSpPr>
        <dsp:cNvPr id="0" name=""/>
        <dsp:cNvSpPr/>
      </dsp:nvSpPr>
      <dsp:spPr>
        <a:xfrm>
          <a:off x="4218764" y="2794064"/>
          <a:ext cx="4207757" cy="7525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будь-яка </a:t>
          </a:r>
          <a:r>
            <a:rPr lang="uk-UA" sz="1400" b="1" kern="1200" dirty="0" smtClean="0"/>
            <a:t>повнолітня дієздатна </a:t>
          </a:r>
          <a:r>
            <a:rPr lang="uk-UA" sz="1400" kern="1200" dirty="0" smtClean="0"/>
            <a:t>фізична особа</a:t>
          </a:r>
          <a:endParaRPr lang="ru-RU" sz="1400" kern="1200" dirty="0"/>
        </a:p>
      </dsp:txBody>
      <dsp:txXfrm>
        <a:off x="4218764" y="2794064"/>
        <a:ext cx="4207757" cy="752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0E1-AB1B-4B09-9774-9F2B9F2B9C67}">
      <dsp:nvSpPr>
        <dsp:cNvPr id="0" name=""/>
        <dsp:cNvSpPr/>
      </dsp:nvSpPr>
      <dsp:spPr>
        <a:xfrm>
          <a:off x="0" y="668369"/>
          <a:ext cx="1503829" cy="75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rgbClr val="077F18"/>
              </a:solidFill>
            </a:rPr>
            <a:t>Вигодонабувач</a:t>
          </a:r>
          <a:endParaRPr lang="ru-RU" sz="1400" b="1" kern="1200" dirty="0">
            <a:solidFill>
              <a:srgbClr val="077F18"/>
            </a:solidFill>
          </a:endParaRPr>
        </a:p>
      </dsp:txBody>
      <dsp:txXfrm>
        <a:off x="0" y="668369"/>
        <a:ext cx="1503829" cy="751914"/>
      </dsp:txXfrm>
    </dsp:sp>
    <dsp:sp modelId="{29498E4C-E3E0-467D-945B-D15B442420AD}">
      <dsp:nvSpPr>
        <dsp:cNvPr id="0" name=""/>
        <dsp:cNvSpPr/>
      </dsp:nvSpPr>
      <dsp:spPr>
        <a:xfrm rot="19436634">
          <a:off x="1433472" y="795751"/>
          <a:ext cx="734569" cy="64799"/>
        </a:xfrm>
        <a:custGeom>
          <a:avLst/>
          <a:gdLst/>
          <a:ahLst/>
          <a:cxnLst/>
          <a:rect l="0" t="0" r="0" b="0"/>
          <a:pathLst>
            <a:path>
              <a:moveTo>
                <a:pt x="0" y="32399"/>
              </a:moveTo>
              <a:lnTo>
                <a:pt x="734569" y="3239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82393" y="809787"/>
        <a:ext cx="36728" cy="36728"/>
      </dsp:txXfrm>
    </dsp:sp>
    <dsp:sp modelId="{C4AC83A4-94EF-4D15-BDB4-6A2D2B1C0C3C}">
      <dsp:nvSpPr>
        <dsp:cNvPr id="0" name=""/>
        <dsp:cNvSpPr/>
      </dsp:nvSpPr>
      <dsp:spPr>
        <a:xfrm>
          <a:off x="2097685" y="236018"/>
          <a:ext cx="1503829" cy="75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В частині страхування майна</a:t>
          </a:r>
          <a:endParaRPr lang="ru-RU" sz="1400" i="1" kern="1200" dirty="0"/>
        </a:p>
      </dsp:txBody>
      <dsp:txXfrm>
        <a:off x="2097685" y="236018"/>
        <a:ext cx="1503829" cy="751914"/>
      </dsp:txXfrm>
    </dsp:sp>
    <dsp:sp modelId="{3679EE44-AF08-4148-AD51-7A6EA5BA4D3F}">
      <dsp:nvSpPr>
        <dsp:cNvPr id="0" name=""/>
        <dsp:cNvSpPr/>
      </dsp:nvSpPr>
      <dsp:spPr>
        <a:xfrm>
          <a:off x="3601515" y="579576"/>
          <a:ext cx="617246" cy="64799"/>
        </a:xfrm>
        <a:custGeom>
          <a:avLst/>
          <a:gdLst/>
          <a:ahLst/>
          <a:cxnLst/>
          <a:rect l="0" t="0" r="0" b="0"/>
          <a:pathLst>
            <a:path>
              <a:moveTo>
                <a:pt x="0" y="32399"/>
              </a:moveTo>
              <a:lnTo>
                <a:pt x="617246" y="3239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94707" y="596544"/>
        <a:ext cx="30862" cy="30862"/>
      </dsp:txXfrm>
    </dsp:sp>
    <dsp:sp modelId="{76F5AED7-03EC-42B9-922A-B8BC91ACEF66}">
      <dsp:nvSpPr>
        <dsp:cNvPr id="0" name=""/>
        <dsp:cNvSpPr/>
      </dsp:nvSpPr>
      <dsp:spPr>
        <a:xfrm>
          <a:off x="4218762" y="236018"/>
          <a:ext cx="4204286" cy="75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виключно власник</a:t>
          </a:r>
          <a:r>
            <a:rPr lang="uk-UA" sz="1400" kern="1200" dirty="0" smtClean="0"/>
            <a:t> майна</a:t>
          </a:r>
          <a:endParaRPr lang="ru-RU" sz="1400" kern="1200" dirty="0"/>
        </a:p>
      </dsp:txBody>
      <dsp:txXfrm>
        <a:off x="4218762" y="236018"/>
        <a:ext cx="4204286" cy="751914"/>
      </dsp:txXfrm>
    </dsp:sp>
    <dsp:sp modelId="{B4B26534-FBB0-4812-9A8C-1C768870FAD6}">
      <dsp:nvSpPr>
        <dsp:cNvPr id="0" name=""/>
        <dsp:cNvSpPr/>
      </dsp:nvSpPr>
      <dsp:spPr>
        <a:xfrm rot="2163366">
          <a:off x="1433472" y="1228102"/>
          <a:ext cx="734569" cy="64799"/>
        </a:xfrm>
        <a:custGeom>
          <a:avLst/>
          <a:gdLst/>
          <a:ahLst/>
          <a:cxnLst/>
          <a:rect l="0" t="0" r="0" b="0"/>
          <a:pathLst>
            <a:path>
              <a:moveTo>
                <a:pt x="0" y="32399"/>
              </a:moveTo>
              <a:lnTo>
                <a:pt x="734569" y="3239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82393" y="1242138"/>
        <a:ext cx="36728" cy="36728"/>
      </dsp:txXfrm>
    </dsp:sp>
    <dsp:sp modelId="{F8A6966D-FDED-4E2C-9C7C-8057C5F447AC}">
      <dsp:nvSpPr>
        <dsp:cNvPr id="0" name=""/>
        <dsp:cNvSpPr/>
      </dsp:nvSpPr>
      <dsp:spPr>
        <a:xfrm>
          <a:off x="2097685" y="1100720"/>
          <a:ext cx="1503829" cy="75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В частині страхування від НВ</a:t>
          </a:r>
          <a:endParaRPr lang="ru-RU" sz="1400" i="1" kern="1200" dirty="0"/>
        </a:p>
      </dsp:txBody>
      <dsp:txXfrm>
        <a:off x="2097685" y="1100720"/>
        <a:ext cx="1503829" cy="751914"/>
      </dsp:txXfrm>
    </dsp:sp>
    <dsp:sp modelId="{4D507321-96CB-440D-B910-354397559582}">
      <dsp:nvSpPr>
        <dsp:cNvPr id="0" name=""/>
        <dsp:cNvSpPr/>
      </dsp:nvSpPr>
      <dsp:spPr>
        <a:xfrm>
          <a:off x="3601515" y="1444277"/>
          <a:ext cx="617246" cy="64799"/>
        </a:xfrm>
        <a:custGeom>
          <a:avLst/>
          <a:gdLst/>
          <a:ahLst/>
          <a:cxnLst/>
          <a:rect l="0" t="0" r="0" b="0"/>
          <a:pathLst>
            <a:path>
              <a:moveTo>
                <a:pt x="0" y="32399"/>
              </a:moveTo>
              <a:lnTo>
                <a:pt x="617246" y="32399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94707" y="1461246"/>
        <a:ext cx="30862" cy="30862"/>
      </dsp:txXfrm>
    </dsp:sp>
    <dsp:sp modelId="{B01EDA16-BABF-4996-A25B-F91014EDC66F}">
      <dsp:nvSpPr>
        <dsp:cNvPr id="0" name=""/>
        <dsp:cNvSpPr/>
      </dsp:nvSpPr>
      <dsp:spPr>
        <a:xfrm>
          <a:off x="4218762" y="1100720"/>
          <a:ext cx="4204286" cy="75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особа, яка </a:t>
          </a:r>
          <a:r>
            <a:rPr lang="uk-UA" sz="1400" kern="1200" dirty="0" smtClean="0"/>
            <a:t>в разі настання страхового випадку </a:t>
          </a:r>
          <a:r>
            <a:rPr lang="uk-UA" sz="1400" b="1" kern="1200" dirty="0" smtClean="0"/>
            <a:t>має право </a:t>
          </a:r>
          <a:r>
            <a:rPr lang="uk-UA" sz="1400" kern="1200" dirty="0" smtClean="0"/>
            <a:t>на отримання страхової виплати</a:t>
          </a:r>
          <a:endParaRPr lang="ru-RU" sz="1400" kern="1200" dirty="0"/>
        </a:p>
      </dsp:txBody>
      <dsp:txXfrm>
        <a:off x="4218762" y="1100720"/>
        <a:ext cx="4204286" cy="751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98C2-7A00-4C47-AA8B-5BF24BE03E13}">
      <dsp:nvSpPr>
        <dsp:cNvPr id="0" name=""/>
        <dsp:cNvSpPr/>
      </dsp:nvSpPr>
      <dsp:spPr>
        <a:xfrm>
          <a:off x="0" y="438746"/>
          <a:ext cx="8431088" cy="4781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346" tIns="479044" rIns="65434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державний акт на право приватної власності на земельну ділянку, на якій знаходиться майно, що приймається на страхування;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членська книжка садового товариства, в яку вписано застраховану будівлю та/або земельну ділянку;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довідка садового товариства про наявність на ділянці будівлі;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виписка з господарської книги селищної (сільської) Ради;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договір купівлі-продажу майна, що приймається на страхування (житловий будинок, земельна ділянка)</a:t>
          </a:r>
          <a:endParaRPr lang="ru-RU" sz="2300" kern="1200" dirty="0"/>
        </a:p>
      </dsp:txBody>
      <dsp:txXfrm>
        <a:off x="0" y="438746"/>
        <a:ext cx="8431088" cy="4781699"/>
      </dsp:txXfrm>
    </dsp:sp>
    <dsp:sp modelId="{4F91FDCB-5530-4AC7-87E0-A999506536D0}">
      <dsp:nvSpPr>
        <dsp:cNvPr id="0" name=""/>
        <dsp:cNvSpPr/>
      </dsp:nvSpPr>
      <dsp:spPr>
        <a:xfrm>
          <a:off x="421554" y="99266"/>
          <a:ext cx="5901761" cy="6789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073" tIns="0" rIns="223073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Документи, які підтверджують право власності на майно</a:t>
          </a:r>
          <a:endParaRPr lang="ru-RU" sz="2300" b="1" kern="1200" dirty="0"/>
        </a:p>
      </dsp:txBody>
      <dsp:txXfrm>
        <a:off x="421554" y="99266"/>
        <a:ext cx="5901761" cy="67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2F77-31D7-4D7E-8AB6-BB8530A682E9}">
      <dsp:nvSpPr>
        <dsp:cNvPr id="0" name=""/>
        <dsp:cNvSpPr/>
      </dsp:nvSpPr>
      <dsp:spPr>
        <a:xfrm>
          <a:off x="5454426" y="2813903"/>
          <a:ext cx="495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552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F98EF-93D6-49EF-8470-EFFD8D53127D}">
      <dsp:nvSpPr>
        <dsp:cNvPr id="0" name=""/>
        <dsp:cNvSpPr/>
      </dsp:nvSpPr>
      <dsp:spPr>
        <a:xfrm>
          <a:off x="2481109" y="1794185"/>
          <a:ext cx="495552" cy="106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776" y="0"/>
              </a:lnTo>
              <a:lnTo>
                <a:pt x="247776" y="1065438"/>
              </a:lnTo>
              <a:lnTo>
                <a:pt x="495552" y="10654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A6FE2-AD86-40E0-8890-84C0388559FE}">
      <dsp:nvSpPr>
        <dsp:cNvPr id="0" name=""/>
        <dsp:cNvSpPr/>
      </dsp:nvSpPr>
      <dsp:spPr>
        <a:xfrm>
          <a:off x="5454426" y="1748465"/>
          <a:ext cx="495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552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B6BA0-F1BE-43AB-AB7E-D98737F6204F}">
      <dsp:nvSpPr>
        <dsp:cNvPr id="0" name=""/>
        <dsp:cNvSpPr/>
      </dsp:nvSpPr>
      <dsp:spPr>
        <a:xfrm>
          <a:off x="2481109" y="1748465"/>
          <a:ext cx="495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552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09483-E1B0-4E47-93EA-AAA08A1F93F6}">
      <dsp:nvSpPr>
        <dsp:cNvPr id="0" name=""/>
        <dsp:cNvSpPr/>
      </dsp:nvSpPr>
      <dsp:spPr>
        <a:xfrm>
          <a:off x="5454426" y="683026"/>
          <a:ext cx="495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552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86C5-F5EE-48A3-A374-859F923F7602}">
      <dsp:nvSpPr>
        <dsp:cNvPr id="0" name=""/>
        <dsp:cNvSpPr/>
      </dsp:nvSpPr>
      <dsp:spPr>
        <a:xfrm>
          <a:off x="2481109" y="728746"/>
          <a:ext cx="495552" cy="1065438"/>
        </a:xfrm>
        <a:custGeom>
          <a:avLst/>
          <a:gdLst/>
          <a:ahLst/>
          <a:cxnLst/>
          <a:rect l="0" t="0" r="0" b="0"/>
          <a:pathLst>
            <a:path>
              <a:moveTo>
                <a:pt x="0" y="1065438"/>
              </a:moveTo>
              <a:lnTo>
                <a:pt x="247776" y="1065438"/>
              </a:lnTo>
              <a:lnTo>
                <a:pt x="247776" y="0"/>
              </a:lnTo>
              <a:lnTo>
                <a:pt x="49555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DDF7-0E02-4C82-9EDA-BEC3AADF49FF}">
      <dsp:nvSpPr>
        <dsp:cNvPr id="0" name=""/>
        <dsp:cNvSpPr/>
      </dsp:nvSpPr>
      <dsp:spPr>
        <a:xfrm>
          <a:off x="3344" y="1416325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</a:rPr>
            <a:t>Страхування майна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3344" y="1416325"/>
        <a:ext cx="2477764" cy="755718"/>
      </dsp:txXfrm>
    </dsp:sp>
    <dsp:sp modelId="{55649085-A1EC-4FC8-86E7-BE9973B39D69}">
      <dsp:nvSpPr>
        <dsp:cNvPr id="0" name=""/>
        <dsp:cNvSpPr/>
      </dsp:nvSpPr>
      <dsp:spPr>
        <a:xfrm>
          <a:off x="2976661" y="350887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Садовий, дачний будинок </a:t>
          </a:r>
          <a:endParaRPr lang="ru-RU" sz="1400" kern="1200" dirty="0"/>
        </a:p>
      </dsp:txBody>
      <dsp:txXfrm>
        <a:off x="2976661" y="350887"/>
        <a:ext cx="2477764" cy="755718"/>
      </dsp:txXfrm>
    </dsp:sp>
    <dsp:sp modelId="{DD6A1D8B-E3CE-4577-BBD3-ABF8720ACD2A}">
      <dsp:nvSpPr>
        <dsp:cNvPr id="0" name=""/>
        <dsp:cNvSpPr/>
      </dsp:nvSpPr>
      <dsp:spPr>
        <a:xfrm>
          <a:off x="5949978" y="350887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10 000,00 грн.</a:t>
          </a:r>
          <a:endParaRPr lang="ru-RU" sz="1400" kern="1200" dirty="0"/>
        </a:p>
      </dsp:txBody>
      <dsp:txXfrm>
        <a:off x="5949978" y="350887"/>
        <a:ext cx="2477764" cy="755718"/>
      </dsp:txXfrm>
    </dsp:sp>
    <dsp:sp modelId="{88624FFE-CE13-4E19-8963-77285728DF44}">
      <dsp:nvSpPr>
        <dsp:cNvPr id="0" name=""/>
        <dsp:cNvSpPr/>
      </dsp:nvSpPr>
      <dsp:spPr>
        <a:xfrm>
          <a:off x="2976661" y="1416325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Господарчі будівлі та  споруди </a:t>
          </a:r>
          <a:endParaRPr lang="ru-RU" sz="1400" kern="1200" dirty="0"/>
        </a:p>
      </dsp:txBody>
      <dsp:txXfrm>
        <a:off x="2976661" y="1416325"/>
        <a:ext cx="2477764" cy="755718"/>
      </dsp:txXfrm>
    </dsp:sp>
    <dsp:sp modelId="{860255AD-AABF-41A9-9269-232A53E858AE}">
      <dsp:nvSpPr>
        <dsp:cNvPr id="0" name=""/>
        <dsp:cNvSpPr/>
      </dsp:nvSpPr>
      <dsp:spPr>
        <a:xfrm>
          <a:off x="5949978" y="1416325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1 000,00 грн.</a:t>
          </a:r>
          <a:endParaRPr lang="ru-RU" sz="1400" kern="1200" dirty="0"/>
        </a:p>
      </dsp:txBody>
      <dsp:txXfrm>
        <a:off x="5949978" y="1416325"/>
        <a:ext cx="2477764" cy="755718"/>
      </dsp:txXfrm>
    </dsp:sp>
    <dsp:sp modelId="{59AA8B79-32CC-4C19-9A3C-102359B1DF6F}">
      <dsp:nvSpPr>
        <dsp:cNvPr id="0" name=""/>
        <dsp:cNvSpPr/>
      </dsp:nvSpPr>
      <dsp:spPr>
        <a:xfrm>
          <a:off x="2976661" y="2481764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Рухоме майно (включаючи майно, яке знаходиться як в будинку так і в господарських будівлях)</a:t>
          </a:r>
          <a:endParaRPr lang="ru-RU" sz="1400" kern="1200" dirty="0"/>
        </a:p>
      </dsp:txBody>
      <dsp:txXfrm>
        <a:off x="2976661" y="2481764"/>
        <a:ext cx="2477764" cy="755718"/>
      </dsp:txXfrm>
    </dsp:sp>
    <dsp:sp modelId="{FA5CD5F0-4AB7-49F6-AB21-99DE706B034B}">
      <dsp:nvSpPr>
        <dsp:cNvPr id="0" name=""/>
        <dsp:cNvSpPr/>
      </dsp:nvSpPr>
      <dsp:spPr>
        <a:xfrm>
          <a:off x="5949978" y="2481764"/>
          <a:ext cx="2477764" cy="755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3 000,00 грн.</a:t>
          </a:r>
          <a:endParaRPr lang="ru-RU" sz="1400" kern="1200" dirty="0"/>
        </a:p>
      </dsp:txBody>
      <dsp:txXfrm>
        <a:off x="5949978" y="2481764"/>
        <a:ext cx="2477764" cy="755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9483-E1B0-4E47-93EA-AAA08A1F93F6}">
      <dsp:nvSpPr>
        <dsp:cNvPr id="0" name=""/>
        <dsp:cNvSpPr/>
      </dsp:nvSpPr>
      <dsp:spPr>
        <a:xfrm>
          <a:off x="3912448" y="416925"/>
          <a:ext cx="606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190" y="457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DDF7-0E02-4C82-9EDA-BEC3AADF49FF}">
      <dsp:nvSpPr>
        <dsp:cNvPr id="0" name=""/>
        <dsp:cNvSpPr/>
      </dsp:nvSpPr>
      <dsp:spPr>
        <a:xfrm>
          <a:off x="881497" y="424"/>
          <a:ext cx="3030951" cy="9244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77F18"/>
              </a:solidFill>
            </a:rPr>
            <a:t>Страхування від НВ</a:t>
          </a:r>
          <a:endParaRPr lang="ru-RU" sz="1800" kern="1200" dirty="0">
            <a:solidFill>
              <a:srgbClr val="077F18"/>
            </a:solidFill>
          </a:endParaRPr>
        </a:p>
      </dsp:txBody>
      <dsp:txXfrm>
        <a:off x="881497" y="424"/>
        <a:ext cx="3030951" cy="924440"/>
      </dsp:txXfrm>
    </dsp:sp>
    <dsp:sp modelId="{DD6A1D8B-E3CE-4577-BBD3-ABF8720ACD2A}">
      <dsp:nvSpPr>
        <dsp:cNvPr id="0" name=""/>
        <dsp:cNvSpPr/>
      </dsp:nvSpPr>
      <dsp:spPr>
        <a:xfrm>
          <a:off x="4518639" y="424"/>
          <a:ext cx="3030951" cy="9244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2 000,00 грн.</a:t>
          </a:r>
          <a:endParaRPr lang="ru-RU" sz="1800" kern="1200" dirty="0"/>
        </a:p>
      </dsp:txBody>
      <dsp:txXfrm>
        <a:off x="4518639" y="424"/>
        <a:ext cx="3030951" cy="92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D29E60ED-D53F-4107-9BEE-F6D8B497B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E60ED-D53F-4107-9BEE-F6D8B497BA4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300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14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15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16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7C775B-AB52-4BF3-9D31-393F7EA3B930}" type="slidenum">
              <a:rPr lang="ru-RU" b="0" smtClean="0"/>
              <a:pPr eaLnBrk="1" hangingPunct="1"/>
              <a:t>17</a:t>
            </a:fld>
            <a:endParaRPr lang="ru-RU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91C92-30E9-483B-B19A-69CE7FA1EDF6}" type="slidenum">
              <a:rPr lang="ru-RU" b="0" smtClean="0"/>
              <a:pPr eaLnBrk="1" hangingPunct="1"/>
              <a:t>2</a:t>
            </a:fld>
            <a:endParaRPr lang="ru-RU" b="0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DC22AE-1465-404A-AC5F-3CA7ADCEC8F4}" type="slidenum">
              <a:rPr lang="ru-RU" b="0" smtClean="0"/>
              <a:pPr eaLnBrk="1" hangingPunct="1"/>
              <a:t>3</a:t>
            </a:fld>
            <a:endParaRPr lang="ru-RU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89B29F-8786-4FBA-A3DB-BBE40E434460}" type="slidenum">
              <a:rPr lang="ru-RU" b="0" smtClean="0"/>
              <a:pPr eaLnBrk="1" hangingPunct="1"/>
              <a:t>4</a:t>
            </a:fld>
            <a:endParaRPr lang="ru-RU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5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89B29F-8786-4FBA-A3DB-BBE40E434460}" type="slidenum">
              <a:rPr lang="ru-RU" b="0" smtClean="0"/>
              <a:pPr eaLnBrk="1" hangingPunct="1"/>
              <a:t>6</a:t>
            </a:fld>
            <a:endParaRPr lang="ru-RU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7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8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CD2F5-EBE2-4F1C-BFD4-25F85C9C9F3F}" type="slidenum">
              <a:rPr lang="ru-RU" b="0" smtClean="0"/>
              <a:pPr eaLnBrk="1" hangingPunct="1"/>
              <a:t>9</a:t>
            </a:fld>
            <a:endParaRPr lang="ru-RU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A6293-A552-4BBA-94B4-BDBEE3E6CB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181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A176-6BDB-4F7F-9814-FE95F1A0AD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231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D72D-0F40-4907-9400-06059267D7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0059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1BB6-BBEB-4D3E-9377-381121A332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074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3AA5-3A41-4499-AAB9-9366D407D9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3033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0ECA-B8ED-4BB3-9286-C2FE1C3E46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747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53F1-F7E6-4365-BD54-1C981FE679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926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0729-7299-4707-9AD0-6847016EF2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710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F67C-EB00-48C9-BADD-92FBCF7F5C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455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7995-5F42-4701-922E-75079FC3A8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7420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A870-22FC-47F0-9559-29D067BAA2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4066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BDE7-62E2-410F-ABC5-BA46543C4B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5159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C48C8F-4756-41AB-8F8A-CD2A96B156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12" Type="http://schemas.microsoft.com/office/2007/relationships/diagramDrawing" Target="../diagrams/drawing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microsoft.com/office/2007/relationships/diagramDrawing" Target="../diagrams/drawing18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Colors" Target="../diagrams/colors18.xml"/><Relationship Id="rId5" Type="http://schemas.openxmlformats.org/officeDocument/2006/relationships/diagramLayout" Target="../diagrams/layout17.xml"/><Relationship Id="rId15" Type="http://schemas.microsoft.com/office/2007/relationships/diagramDrawing" Target="../diagrams/drawing20.xml"/><Relationship Id="rId10" Type="http://schemas.openxmlformats.org/officeDocument/2006/relationships/diagramQuickStyle" Target="../diagrams/quickStyle18.xml"/><Relationship Id="rId4" Type="http://schemas.openxmlformats.org/officeDocument/2006/relationships/diagramData" Target="../diagrams/data17.xml"/><Relationship Id="rId9" Type="http://schemas.openxmlformats.org/officeDocument/2006/relationships/diagramLayout" Target="../diagrams/layout18.xml"/><Relationship Id="rId14" Type="http://schemas.microsoft.com/office/2007/relationships/diagramDrawing" Target="../diagrams/drawing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microsoft.com/office/2007/relationships/diagramDrawing" Target="../diagrams/drawing2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microsoft.com/office/2007/relationships/diagramDrawing" Target="../diagrams/drawing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5264621"/>
            <a:ext cx="9144000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8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>
                      <a:alpha val="37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uk-UA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>
                      <a:alpha val="37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Дачник - 2012</a:t>
            </a:r>
            <a:endParaRPr lang="ru-RU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27000">
                  <a:schemeClr val="bg1">
                    <a:alpha val="37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8234" y="692696"/>
            <a:ext cx="5036134" cy="4683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3200" b="0">
                <a:solidFill>
                  <a:schemeClr val="bg1"/>
                </a:solidFill>
                <a:latin typeface="Arial Black" pitchFamily="34" charset="0"/>
              </a:rPr>
              <a:t>Страхові тарифи</a:t>
            </a:r>
            <a:endParaRPr lang="ru-RU" sz="3200" b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10600" y="762000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40080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</a:rPr>
              <a:t>0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830902512"/>
              </p:ext>
            </p:extLst>
          </p:nvPr>
        </p:nvGraphicFramePr>
        <p:xfrm>
          <a:off x="179513" y="966137"/>
          <a:ext cx="8361231" cy="5055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288"/>
                <a:gridCol w="1294856"/>
                <a:gridCol w="1301647"/>
                <a:gridCol w="1232440"/>
              </a:tblGrid>
              <a:tr h="49913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Страхова сума, грн.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Безумовна </a:t>
                      </a:r>
                      <a:r>
                        <a:rPr kumimoji="0" lang="uk-UA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франшиза</a:t>
                      </a: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, %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1,0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2,0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91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Будинки, господарчі будівлі та споруди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Страхові тарифи, %</a:t>
                      </a:r>
                      <a:endParaRPr kumimoji="0" lang="uk-UA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2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 10 000,00 грн. до 50 000,00 грн.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0,38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від 50 001,00 грн. до 100 000,00 грн.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0,37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0,35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більше 100 000,00 грн.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0,29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0,24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36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Рухоме майно: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Страхові тарифи, %</a:t>
                      </a:r>
                      <a:endParaRPr lang="ru-RU" sz="18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3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dirty="0" smtClean="0"/>
                        <a:t>будинках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0,67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0,62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36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в господарських будівлях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0,87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0,84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0,79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3200" b="0">
                <a:solidFill>
                  <a:schemeClr val="bg1"/>
                </a:solidFill>
                <a:latin typeface="Arial Black" pitchFamily="34" charset="0"/>
              </a:rPr>
              <a:t>Страхові тарифи</a:t>
            </a:r>
            <a:endParaRPr lang="ru-RU" sz="3200" b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10600" y="762000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786" y="640080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816019784"/>
              </p:ext>
            </p:extLst>
          </p:nvPr>
        </p:nvGraphicFramePr>
        <p:xfrm>
          <a:off x="179512" y="929811"/>
          <a:ext cx="8352928" cy="293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803485611"/>
              </p:ext>
            </p:extLst>
          </p:nvPr>
        </p:nvGraphicFramePr>
        <p:xfrm>
          <a:off x="236848" y="4077072"/>
          <a:ext cx="8136904" cy="225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800" b="0" dirty="0" smtClean="0">
                <a:solidFill>
                  <a:schemeClr val="bg1"/>
                </a:solidFill>
                <a:latin typeface="Arial Black" pitchFamily="34" charset="0"/>
              </a:rPr>
              <a:t>Особливі умови врегулювання збитків</a:t>
            </a:r>
            <a:endParaRPr lang="ru-RU" sz="28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10600" y="762000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40080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195659909"/>
              </p:ext>
            </p:extLst>
          </p:nvPr>
        </p:nvGraphicFramePr>
        <p:xfrm>
          <a:off x="107504" y="876300"/>
          <a:ext cx="8424936" cy="541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uk-UA" sz="2800" b="0" dirty="0" smtClean="0">
                <a:solidFill>
                  <a:schemeClr val="bg1"/>
                </a:solidFill>
                <a:latin typeface="Arial Black" pitchFamily="34" charset="0"/>
              </a:rPr>
              <a:t>Особливі умови врегулювання збитків</a:t>
            </a:r>
            <a:endParaRPr lang="ru-RU" sz="28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10600" y="762000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40080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uk-UA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101458172"/>
              </p:ext>
            </p:extLst>
          </p:nvPr>
        </p:nvGraphicFramePr>
        <p:xfrm>
          <a:off x="3059832" y="1916832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1321382827_124821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663802"/>
            <a:ext cx="328614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57430269"/>
              </p:ext>
            </p:extLst>
          </p:nvPr>
        </p:nvGraphicFramePr>
        <p:xfrm>
          <a:off x="213171" y="1019869"/>
          <a:ext cx="8679309" cy="132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Строк дії договору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 smtClean="0">
                <a:solidFill>
                  <a:schemeClr val="bg1"/>
                </a:solidFill>
                <a:latin typeface="Arial Unicode MS" pitchFamily="34" charset="-128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Arial Unicode MS" pitchFamily="34" charset="-128"/>
              </a:rPr>
              <a:t>4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642938" y="1214438"/>
            <a:ext cx="7961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0">
                <a:solidFill>
                  <a:srgbClr val="003399"/>
                </a:solidFill>
                <a:latin typeface="Arial Unicode MS" pitchFamily="34" charset="-128"/>
              </a:rPr>
              <a:t> 	</a:t>
            </a:r>
            <a:endParaRPr lang="ru-RU" sz="200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45924998"/>
              </p:ext>
            </p:extLst>
          </p:nvPr>
        </p:nvGraphicFramePr>
        <p:xfrm>
          <a:off x="179513" y="1141274"/>
          <a:ext cx="8424738" cy="257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420" y="879103"/>
            <a:ext cx="84118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Щодо майна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420" y="3645024"/>
            <a:ext cx="84118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Щодо страхування від нещасного випадку</a:t>
            </a:r>
            <a:endParaRPr lang="ru-RU" sz="24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803856316"/>
              </p:ext>
            </p:extLst>
          </p:nvPr>
        </p:nvGraphicFramePr>
        <p:xfrm>
          <a:off x="179512" y="3861048"/>
          <a:ext cx="8424738" cy="257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2" name="Рисунок 21" descr="2.jpg"/>
          <p:cNvPicPr>
            <a:picLocks noChangeAspect="1"/>
          </p:cNvPicPr>
          <p:nvPr/>
        </p:nvPicPr>
        <p:blipFill rotWithShape="1">
          <a:blip r:embed="rId12" cstate="print"/>
          <a:srcRect l="3082" t="5419" b="4219"/>
          <a:stretch/>
        </p:blipFill>
        <p:spPr>
          <a:xfrm>
            <a:off x="3992603" y="5487463"/>
            <a:ext cx="1659517" cy="117279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95" y="836712"/>
            <a:ext cx="1139532" cy="16240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Поновлення договору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Unicode MS" pitchFamily="34" charset="-128"/>
              </a:rPr>
              <a:t>16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357188" y="2159000"/>
            <a:ext cx="8429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uk-UA" sz="200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48468919"/>
              </p:ext>
            </p:extLst>
          </p:nvPr>
        </p:nvGraphicFramePr>
        <p:xfrm>
          <a:off x="179512" y="903289"/>
          <a:ext cx="8352928" cy="418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910" b="5385"/>
          <a:stretch/>
        </p:blipFill>
        <p:spPr>
          <a:xfrm>
            <a:off x="251520" y="5229200"/>
            <a:ext cx="8125560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Технологія продажів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-32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Unicode MS" pitchFamily="34" charset="-128"/>
              </a:rPr>
              <a:t>17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357188" y="2159000"/>
            <a:ext cx="8429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uk-UA" sz="2000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5175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800" cap="all" spc="1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КЛІЄНТСЬКІ СЕГМЕНТИ</a:t>
            </a:r>
            <a:endParaRPr lang="ru-RU" sz="1800" cap="all" spc="1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88706357"/>
              </p:ext>
            </p:extLst>
          </p:nvPr>
        </p:nvGraphicFramePr>
        <p:xfrm>
          <a:off x="107504" y="1042570"/>
          <a:ext cx="8424936" cy="537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885667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0" y="1295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5400" dirty="0">
                <a:solidFill>
                  <a:srgbClr val="F96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Бажаємо успіхів!</a:t>
            </a:r>
            <a:endParaRPr lang="ru-RU" sz="5400" dirty="0">
              <a:solidFill>
                <a:srgbClr val="F966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7" name="Рисунок 6" descr="Home-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932" y="1673274"/>
            <a:ext cx="6143612" cy="44541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Увага! Акція!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638175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 Unicode MS" pitchFamily="34" charset="-128"/>
              </a:rPr>
              <a:t>2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3" y="-99392"/>
            <a:ext cx="8431088" cy="6390917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35000"/>
              </a:lnSpc>
            </a:pPr>
            <a:r>
              <a:rPr lang="uk-UA" sz="4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Програма добровільного страхування будівель, </a:t>
            </a:r>
            <a:br>
              <a:rPr lang="uk-UA" sz="4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рухомого майна, що належать громадянам </a:t>
            </a:r>
            <a:br>
              <a:rPr lang="uk-UA" sz="4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 добровільного страхування від нещасного випадку фізичних осіб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Arial Black" pitchFamily="34" charset="0"/>
              </a:rPr>
              <a:t>Правова  основа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38175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>
                <a:solidFill>
                  <a:schemeClr val="bg1"/>
                </a:solidFill>
                <a:latin typeface="Arial Unicode MS" pitchFamily="34" charset="-128"/>
              </a:rPr>
              <a:t>3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3850" y="1000125"/>
            <a:ext cx="8496300" cy="109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5000"/>
              </a:lnSpc>
            </a:pPr>
            <a:r>
              <a:rPr lang="uk-UA" sz="2000" dirty="0">
                <a:solidFill>
                  <a:srgbClr val="002060"/>
                </a:solidFill>
                <a:latin typeface="Arial Unicode MS" pitchFamily="34" charset="-128"/>
              </a:rPr>
              <a:t>	</a:t>
            </a:r>
            <a:endParaRPr lang="uk-UA" sz="2800" i="1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just">
              <a:lnSpc>
                <a:spcPct val="145000"/>
              </a:lnSpc>
            </a:pPr>
            <a:r>
              <a:rPr lang="uk-UA" sz="2800" i="1" dirty="0">
                <a:solidFill>
                  <a:srgbClr val="002060"/>
                </a:solidFill>
                <a:latin typeface="Arial Unicode MS" pitchFamily="34" charset="-128"/>
              </a:rPr>
              <a:t> 	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71292699"/>
              </p:ext>
            </p:extLst>
          </p:nvPr>
        </p:nvGraphicFramePr>
        <p:xfrm>
          <a:off x="107504" y="857232"/>
          <a:ext cx="8550692" cy="552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Основні параметри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38175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>
                <a:solidFill>
                  <a:schemeClr val="bg1"/>
                </a:solidFill>
              </a:rPr>
              <a:t>4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925210351"/>
              </p:ext>
            </p:extLst>
          </p:nvPr>
        </p:nvGraphicFramePr>
        <p:xfrm>
          <a:off x="251520" y="1023491"/>
          <a:ext cx="8359080" cy="542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59812646"/>
              </p:ext>
            </p:extLst>
          </p:nvPr>
        </p:nvGraphicFramePr>
        <p:xfrm>
          <a:off x="107503" y="4908301"/>
          <a:ext cx="8679309" cy="111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Суб’єкти страхування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>
                <a:solidFill>
                  <a:schemeClr val="bg1"/>
                </a:solidFill>
                <a:latin typeface="Arial Unicode MS" pitchFamily="34" charset="-128"/>
              </a:rPr>
              <a:t>5</a:t>
            </a:r>
            <a:endParaRPr lang="ru-RU" sz="1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642938" y="1214438"/>
            <a:ext cx="7961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0">
                <a:solidFill>
                  <a:srgbClr val="003399"/>
                </a:solidFill>
                <a:latin typeface="Arial Unicode MS" pitchFamily="34" charset="-128"/>
              </a:rPr>
              <a:t> 	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357188" y="2159000"/>
            <a:ext cx="8429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uk-UA" sz="2000">
              <a:solidFill>
                <a:srgbClr val="002060"/>
              </a:solidFill>
            </a:endParaRPr>
          </a:p>
        </p:txBody>
      </p:sp>
      <p:pic>
        <p:nvPicPr>
          <p:cNvPr id="11" name="Рисунок 10" descr="02427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204864"/>
            <a:ext cx="302433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844448891"/>
              </p:ext>
            </p:extLst>
          </p:nvPr>
        </p:nvGraphicFramePr>
        <p:xfrm>
          <a:off x="139700" y="841684"/>
          <a:ext cx="8413750" cy="474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Arial Black" pitchFamily="34" charset="0"/>
              </a:rPr>
              <a:t>Суб’єкти страхування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381750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791860167"/>
              </p:ext>
            </p:extLst>
          </p:nvPr>
        </p:nvGraphicFramePr>
        <p:xfrm>
          <a:off x="107504" y="836712"/>
          <a:ext cx="84310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873521529"/>
              </p:ext>
            </p:extLst>
          </p:nvPr>
        </p:nvGraphicFramePr>
        <p:xfrm>
          <a:off x="107504" y="4653136"/>
          <a:ext cx="8431088" cy="208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Особа – власник майна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 smtClean="0">
                <a:solidFill>
                  <a:schemeClr val="bg1"/>
                </a:solidFill>
                <a:latin typeface="Arial Unicode MS" pitchFamily="34" charset="-128"/>
              </a:rPr>
              <a:t>7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642938" y="1214438"/>
            <a:ext cx="7961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0">
                <a:solidFill>
                  <a:srgbClr val="003399"/>
                </a:solidFill>
                <a:latin typeface="Arial Unicode MS" pitchFamily="34" charset="-128"/>
              </a:rPr>
              <a:t> 	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357188" y="2159000"/>
            <a:ext cx="8429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uk-UA" sz="200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689541808"/>
              </p:ext>
            </p:extLst>
          </p:nvPr>
        </p:nvGraphicFramePr>
        <p:xfrm>
          <a:off x="179512" y="806450"/>
          <a:ext cx="8431088" cy="531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 descr="yak-pridbati-zemlyu-pid-budivnict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9191" y="5520715"/>
            <a:ext cx="1583289" cy="10766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Arial Black" pitchFamily="34" charset="0"/>
              </a:rPr>
              <a:t>Мінімальна страхова сума</a:t>
            </a:r>
            <a:endParaRPr lang="ru-RU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1400" dirty="0" smtClean="0">
                <a:solidFill>
                  <a:schemeClr val="bg1"/>
                </a:solidFill>
                <a:latin typeface="Arial Unicode MS" pitchFamily="34" charset="-128"/>
              </a:rPr>
              <a:t>8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95284958"/>
              </p:ext>
            </p:extLst>
          </p:nvPr>
        </p:nvGraphicFramePr>
        <p:xfrm>
          <a:off x="179512" y="920750"/>
          <a:ext cx="8431088" cy="358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858075049"/>
              </p:ext>
            </p:extLst>
          </p:nvPr>
        </p:nvGraphicFramePr>
        <p:xfrm>
          <a:off x="89756" y="4797152"/>
          <a:ext cx="8431088" cy="92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8610600" cy="762000"/>
          </a:xfrm>
          <a:prstGeom prst="rect">
            <a:avLst/>
          </a:prstGeom>
          <a:gradFill rotWithShape="1">
            <a:gsLst>
              <a:gs pos="0">
                <a:srgbClr val="007DC5"/>
              </a:gs>
              <a:gs pos="100000">
                <a:srgbClr val="0E317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Arial Black" pitchFamily="34" charset="0"/>
              </a:rPr>
              <a:t>Максимальна страхова сума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6357938"/>
            <a:ext cx="7620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Unicode MS" pitchFamily="34" charset="-128"/>
              </a:rPr>
              <a:t>9</a:t>
            </a:r>
            <a:endParaRPr lang="ru-RU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642938" y="1214438"/>
            <a:ext cx="7961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0">
                <a:solidFill>
                  <a:srgbClr val="003399"/>
                </a:solidFill>
                <a:latin typeface="Arial Unicode MS" pitchFamily="34" charset="-128"/>
              </a:rPr>
              <a:t> 	</a:t>
            </a:r>
            <a:endParaRPr lang="ru-RU" sz="200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317782203"/>
              </p:ext>
            </p:extLst>
          </p:nvPr>
        </p:nvGraphicFramePr>
        <p:xfrm>
          <a:off x="107504" y="692150"/>
          <a:ext cx="8496746" cy="3888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46531047"/>
              </p:ext>
            </p:extLst>
          </p:nvPr>
        </p:nvGraphicFramePr>
        <p:xfrm>
          <a:off x="107503" y="4908301"/>
          <a:ext cx="8679309" cy="111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610600" y="765175"/>
            <a:ext cx="533400" cy="228600"/>
          </a:xfrm>
          <a:prstGeom prst="rect">
            <a:avLst/>
          </a:prstGeom>
          <a:gradFill rotWithShape="1">
            <a:gsLst>
              <a:gs pos="0">
                <a:srgbClr val="FFC20E"/>
              </a:gs>
              <a:gs pos="100000">
                <a:srgbClr val="F2652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MMANIFESTTAG" val="04.04.2012 11:18:31"/>
  <p:tag name="ISPRING_RESOURCE_PATHS_HASH_2" val="c0a73be07e85742388ac7aab0cf8a88ac8aa373"/>
</p:tagLst>
</file>

<file path=ppt/theme/theme1.xml><?xml version="1.0" encoding="utf-8"?>
<a:theme xmlns:a="http://schemas.openxmlformats.org/drawingml/2006/main" name="Оформление по умолчанию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3CC3B6CE9381C4BBCF0AC5819C6D9DB" ma:contentTypeVersion="8" ma:contentTypeDescription="Создание документа." ma:contentTypeScope="" ma:versionID="cdf1fcc920391f284c2e9c4a6bb9301c">
  <xsd:schema xmlns:xsd="http://www.w3.org/2001/XMLSchema" xmlns:xs="http://www.w3.org/2001/XMLSchema" xmlns:p="http://schemas.microsoft.com/office/2006/metadata/properties" xmlns:ns1="http://schemas.microsoft.com/sharepoint/v3" xmlns:ns2="0f6f92a7-7073-46bd-8966-022d491d79f8" xmlns:ns3="830a7a90-1290-4f44-a19a-80cd14846f0c" targetNamespace="http://schemas.microsoft.com/office/2006/metadata/properties" ma:root="true" ma:fieldsID="85431e8edaa87155524faa60b1c4e02d" ns1:_="" ns2:_="" ns3:_="">
    <xsd:import namespace="http://schemas.microsoft.com/sharepoint/v3"/>
    <xsd:import namespace="0f6f92a7-7073-46bd-8966-022d491d79f8"/>
    <xsd:import namespace="830a7a90-1290-4f44-a19a-80cd14846f0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FileName" minOccurs="0"/>
                <xsd:element ref="ns1:AverageRating" minOccurs="0"/>
                <xsd:element ref="ns1:RatingCount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3" nillable="true" ma:displayName="Оценка (0-5)" ma:decimals="2" ma:description="Среднее значение всех отправленных оценок" ma:internalName="_x041e__x0446__x0435__x043d__x043a__x0430__x0020__x0028_0_x002d_5_x0029_" ma:readOnly="true">
      <xsd:simpleType>
        <xsd:restriction base="dms:Number"/>
      </xsd:simpleType>
    </xsd:element>
    <xsd:element name="RatingCount" ma:index="14" nillable="true" ma:displayName="Число оценок" ma:decimals="0" ma:description="Число отправленных оценок" ma:internalName="_x0427__x0438__x0441__x043b__x043e__x0020__x043e__x0446__x0435__x043d__x043e__x043a_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f92a7-7073-46bd-8966-022d491d79f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Корпоративные ключевые слова" ma:fieldId="{23f27201-bee3-471e-b2e7-b64fd8b7ca38}" ma:taxonomyMulti="true" ma:sspId="655c04a2-f082-4c81-8555-0628962f506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Столбец для захвата всех терминов таксономии" ma:hidden="true" ma:list="{12f6b0d7-2e6e-434c-8d55-25d8079e29f6}" ma:internalName="TaxCatchAll" ma:showField="CatchAllData" ma:web="0f6f92a7-7073-46bd-8966-022d491d7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Столбец для захвата всех терминов таксономии1" ma:hidden="true" ma:list="{12f6b0d7-2e6e-434c-8d55-25d8079e29f6}" ma:internalName="TaxCatchAllLabel" ma:readOnly="true" ma:showField="CatchAllDataLabel" ma:web="0f6f92a7-7073-46bd-8966-022d491d7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5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6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a7a90-1290-4f44-a19a-80cd14846f0c" elementFormDefault="qualified">
    <xsd:import namespace="http://schemas.microsoft.com/office/2006/documentManagement/types"/>
    <xsd:import namespace="http://schemas.microsoft.com/office/infopath/2007/PartnerControls"/>
    <xsd:element name="FileName" ma:index="12" nillable="true" ma:displayName="FileName" ma:hidden="true" ma:internalName="FileNam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0f6f92a7-7073-46bd-8966-022d491d79f8">
      <Terms xmlns="http://schemas.microsoft.com/office/infopath/2007/PartnerControls"/>
    </TaxKeywordTaxHTField>
    <TaxCatchAll xmlns="0f6f92a7-7073-46bd-8966-022d491d79f8"/>
    <FileName xmlns="830a7a90-1290-4f44-a19a-80cd14846f0c" xsi:nil="true"/>
  </documentManagement>
</p:properties>
</file>

<file path=customXml/itemProps1.xml><?xml version="1.0" encoding="utf-8"?>
<ds:datastoreItem xmlns:ds="http://schemas.openxmlformats.org/officeDocument/2006/customXml" ds:itemID="{D395E92D-4D3B-48BD-BE71-3BFF73D3F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6f92a7-7073-46bd-8966-022d491d79f8"/>
    <ds:schemaRef ds:uri="830a7a90-1290-4f44-a19a-80cd14846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6A9341-F29E-4F5A-8F19-55105CF32D0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FAC7CB7-0C8C-4A42-A5F0-39E93CFC67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8F2EC5-4A44-469A-A1CC-76A47D0C966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AFBFD4D-918F-4021-B7FE-CC4D2EF3F328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830a7a90-1290-4f44-a19a-80cd14846f0c"/>
    <ds:schemaRef ds:uri="http://purl.org/dc/terms/"/>
    <ds:schemaRef ds:uri="http://purl.org/dc/dcmitype/"/>
    <ds:schemaRef ds:uri="0f6f92a7-7073-46bd-8966-022d491d79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14449</TotalTime>
  <Words>1187</Words>
  <Application>Microsoft Office PowerPoint</Application>
  <PresentationFormat>Экран (4:3)</PresentationFormat>
  <Paragraphs>167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НАСК "ОРАНТА"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страхування від нещасного випадку громадян</dc:title>
  <dc:creator>XXX</dc:creator>
  <cp:lastModifiedBy>User</cp:lastModifiedBy>
  <cp:revision>487</cp:revision>
  <dcterms:created xsi:type="dcterms:W3CDTF">2008-02-07T13:35:49Z</dcterms:created>
  <dcterms:modified xsi:type="dcterms:W3CDTF">2012-05-18T08:45:06Z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QYNZ3CAWSART-7-4498</vt:lpwstr>
  </property>
  <property fmtid="{D5CDD505-2E9C-101B-9397-08002B2CF9AE}" pid="3" name="_dlc_DocIdItemGuid">
    <vt:lpwstr>7cb7abb0-efa3-4166-8b9c-ccd658065c52</vt:lpwstr>
  </property>
  <property fmtid="{D5CDD505-2E9C-101B-9397-08002B2CF9AE}" pid="4" name="_dlc_DocIdUrl">
    <vt:lpwstr>http://portal/_layouts/DocIdRedir.aspx?ID=QYNZ3CAWSART-7-4498, QYNZ3CAWSART-7-4498</vt:lpwstr>
  </property>
  <property fmtid="{D5CDD505-2E9C-101B-9397-08002B2CF9AE}" pid="5" name="TaxKeyword">
    <vt:lpwstr/>
  </property>
</Properties>
</file>